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0.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7.xml" ContentType="application/vnd.openxmlformats-officedocument.theme+xml"/>
  <Override PartName="/ppt/slideLayouts/slideLayout80.xml" ContentType="application/vnd.openxmlformats-officedocument.presentationml.slideLayout+xml"/>
  <Override PartName="/ppt/theme/theme1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9.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0.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1.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2.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90" r:id="rId2"/>
    <p:sldMasterId id="2147483793" r:id="rId3"/>
    <p:sldMasterId id="2147483796" r:id="rId4"/>
    <p:sldMasterId id="2147483799" r:id="rId5"/>
    <p:sldMasterId id="2147483802" r:id="rId6"/>
    <p:sldMasterId id="2147483805" r:id="rId7"/>
    <p:sldMasterId id="2147483811" r:id="rId8"/>
    <p:sldMasterId id="2147483814" r:id="rId9"/>
    <p:sldMasterId id="2147483827" r:id="rId10"/>
    <p:sldMasterId id="2147483836" r:id="rId11"/>
    <p:sldMasterId id="2147483839" r:id="rId12"/>
    <p:sldMasterId id="2147483851" r:id="rId13"/>
    <p:sldMasterId id="2147483855" r:id="rId14"/>
    <p:sldMasterId id="2147483704" r:id="rId15"/>
    <p:sldMasterId id="2147483670" r:id="rId16"/>
    <p:sldMasterId id="2147483672" r:id="rId17"/>
    <p:sldMasterId id="2147483674" r:id="rId18"/>
    <p:sldMasterId id="2147483723" r:id="rId19"/>
    <p:sldMasterId id="2147483735" r:id="rId20"/>
    <p:sldMasterId id="2147483752" r:id="rId21"/>
    <p:sldMasterId id="2147483763" r:id="rId22"/>
    <p:sldMasterId id="2147483775" r:id="rId23"/>
    <p:sldMasterId id="2147483779" r:id="rId24"/>
  </p:sldMasterIdLst>
  <p:notesMasterIdLst>
    <p:notesMasterId r:id="rId88"/>
  </p:notesMasterIdLst>
  <p:handoutMasterIdLst>
    <p:handoutMasterId r:id="rId89"/>
  </p:handoutMasterIdLst>
  <p:sldIdLst>
    <p:sldId id="763" r:id="rId25"/>
    <p:sldId id="422" r:id="rId26"/>
    <p:sldId id="893" r:id="rId27"/>
    <p:sldId id="898" r:id="rId28"/>
    <p:sldId id="767" r:id="rId29"/>
    <p:sldId id="836" r:id="rId30"/>
    <p:sldId id="837" r:id="rId31"/>
    <p:sldId id="427" r:id="rId32"/>
    <p:sldId id="868" r:id="rId33"/>
    <p:sldId id="369" r:id="rId34"/>
    <p:sldId id="557" r:id="rId35"/>
    <p:sldId id="558" r:id="rId36"/>
    <p:sldId id="559" r:id="rId37"/>
    <p:sldId id="560" r:id="rId38"/>
    <p:sldId id="764" r:id="rId39"/>
    <p:sldId id="561" r:id="rId40"/>
    <p:sldId id="562" r:id="rId41"/>
    <p:sldId id="563" r:id="rId42"/>
    <p:sldId id="883" r:id="rId43"/>
    <p:sldId id="564" r:id="rId44"/>
    <p:sldId id="838" r:id="rId45"/>
    <p:sldId id="877" r:id="rId46"/>
    <p:sldId id="849" r:id="rId47"/>
    <p:sldId id="742" r:id="rId48"/>
    <p:sldId id="745" r:id="rId49"/>
    <p:sldId id="744" r:id="rId50"/>
    <p:sldId id="743" r:id="rId51"/>
    <p:sldId id="746" r:id="rId52"/>
    <p:sldId id="747" r:id="rId53"/>
    <p:sldId id="863" r:id="rId54"/>
    <p:sldId id="881" r:id="rId55"/>
    <p:sldId id="869" r:id="rId56"/>
    <p:sldId id="772" r:id="rId57"/>
    <p:sldId id="765" r:id="rId58"/>
    <p:sldId id="766" r:id="rId59"/>
    <p:sldId id="771" r:id="rId60"/>
    <p:sldId id="646" r:id="rId61"/>
    <p:sldId id="647" r:id="rId62"/>
    <p:sldId id="884" r:id="rId63"/>
    <p:sldId id="885" r:id="rId64"/>
    <p:sldId id="886" r:id="rId65"/>
    <p:sldId id="651" r:id="rId66"/>
    <p:sldId id="652" r:id="rId67"/>
    <p:sldId id="864" r:id="rId68"/>
    <p:sldId id="872" r:id="rId69"/>
    <p:sldId id="773" r:id="rId70"/>
    <p:sldId id="899" r:id="rId71"/>
    <p:sldId id="900" r:id="rId72"/>
    <p:sldId id="346" r:id="rId73"/>
    <p:sldId id="776" r:id="rId74"/>
    <p:sldId id="874" r:id="rId75"/>
    <p:sldId id="873" r:id="rId76"/>
    <p:sldId id="769" r:id="rId77"/>
    <p:sldId id="770" r:id="rId78"/>
    <p:sldId id="347" r:id="rId79"/>
    <p:sldId id="903" r:id="rId80"/>
    <p:sldId id="287" r:id="rId81"/>
    <p:sldId id="288" r:id="rId82"/>
    <p:sldId id="289" r:id="rId83"/>
    <p:sldId id="290" r:id="rId84"/>
    <p:sldId id="904" r:id="rId85"/>
    <p:sldId id="876" r:id="rId86"/>
    <p:sldId id="882" r:id="rId8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anca" initials="B" lastIdx="7" clrIdx="0">
    <p:extLst>
      <p:ext uri="{19B8F6BF-5375-455C-9EA6-DF929625EA0E}">
        <p15:presenceInfo xmlns:p15="http://schemas.microsoft.com/office/powerpoint/2012/main" userId="Bianca" providerId="None"/>
      </p:ext>
    </p:extLst>
  </p:cmAuthor>
  <p:cmAuthor id="2" name="bipster" initials="b" lastIdx="2" clrIdx="1">
    <p:extLst>
      <p:ext uri="{19B8F6BF-5375-455C-9EA6-DF929625EA0E}">
        <p15:presenceInfo xmlns:p15="http://schemas.microsoft.com/office/powerpoint/2012/main" userId="bips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94A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93" autoAdjust="0"/>
    <p:restoredTop sz="83380" autoAdjust="0"/>
  </p:normalViewPr>
  <p:slideViewPr>
    <p:cSldViewPr snapToGrid="0">
      <p:cViewPr varScale="1">
        <p:scale>
          <a:sx n="102" d="100"/>
          <a:sy n="102" d="100"/>
        </p:scale>
        <p:origin x="800" y="176"/>
      </p:cViewPr>
      <p:guideLst/>
    </p:cSldViewPr>
  </p:slideViewPr>
  <p:outlineViewPr>
    <p:cViewPr>
      <p:scale>
        <a:sx n="33" d="100"/>
        <a:sy n="33" d="100"/>
      </p:scale>
      <p:origin x="0" y="-136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21.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slide" Target="slides/slide60.xml"/><Relationship Id="rId89" Type="http://schemas.openxmlformats.org/officeDocument/2006/relationships/handoutMaster" Target="handoutMasters/handoutMaster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8.xml"/><Relationship Id="rId37" Type="http://schemas.openxmlformats.org/officeDocument/2006/relationships/slide" Target="slides/slide13.xml"/><Relationship Id="rId53" Type="http://schemas.openxmlformats.org/officeDocument/2006/relationships/slide" Target="slides/slide29.xml"/><Relationship Id="rId58" Type="http://schemas.openxmlformats.org/officeDocument/2006/relationships/slide" Target="slides/slide34.xml"/><Relationship Id="rId74" Type="http://schemas.openxmlformats.org/officeDocument/2006/relationships/slide" Target="slides/slide50.xml"/><Relationship Id="rId79" Type="http://schemas.openxmlformats.org/officeDocument/2006/relationships/slide" Target="slides/slide55.xml"/><Relationship Id="rId5" Type="http://schemas.openxmlformats.org/officeDocument/2006/relationships/slideMaster" Target="slideMasters/slideMaster5.xml"/><Relationship Id="rId90" Type="http://schemas.openxmlformats.org/officeDocument/2006/relationships/commentAuthors" Target="commentAuthors.xml"/><Relationship Id="rId22" Type="http://schemas.openxmlformats.org/officeDocument/2006/relationships/slideMaster" Target="slideMasters/slideMaster22.xml"/><Relationship Id="rId27" Type="http://schemas.openxmlformats.org/officeDocument/2006/relationships/slide" Target="slides/slide3.xml"/><Relationship Id="rId43" Type="http://schemas.openxmlformats.org/officeDocument/2006/relationships/slide" Target="slides/slide19.xml"/><Relationship Id="rId48" Type="http://schemas.openxmlformats.org/officeDocument/2006/relationships/slide" Target="slides/slide24.xml"/><Relationship Id="rId64" Type="http://schemas.openxmlformats.org/officeDocument/2006/relationships/slide" Target="slides/slide40.xml"/><Relationship Id="rId69" Type="http://schemas.openxmlformats.org/officeDocument/2006/relationships/slide" Target="slides/slide45.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20.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slideMaster" Target="slideMasters/slideMaster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7" Type="http://schemas.openxmlformats.org/officeDocument/2006/relationships/slideMaster" Target="slideMasters/slideMaster7.xml"/><Relationship Id="rId71" Type="http://schemas.openxmlformats.org/officeDocument/2006/relationships/slide" Target="slides/slide47.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5.xml"/><Relationship Id="rId24" Type="http://schemas.openxmlformats.org/officeDocument/2006/relationships/slideMaster" Target="slideMasters/slideMaster24.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slide" Target="slides/slide63.xml"/><Relationship Id="rId61" Type="http://schemas.openxmlformats.org/officeDocument/2006/relationships/slide" Target="slides/slide37.xml"/><Relationship Id="rId82" Type="http://schemas.openxmlformats.org/officeDocument/2006/relationships/slide" Target="slides/slide58.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6.xml"/><Relationship Id="rId35" Type="http://schemas.openxmlformats.org/officeDocument/2006/relationships/slide" Target="slides/slide11.xml"/><Relationship Id="rId56" Type="http://schemas.openxmlformats.org/officeDocument/2006/relationships/slide" Target="slides/slide32.xml"/><Relationship Id="rId77"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8-23T13:12:53.657" idx="1">
    <p:pos x="10" y="10"/>
    <p:text>Professor: Please check title of this reference.</p:text>
    <p:extLst>
      <p:ext uri="{C676402C-5697-4E1C-873F-D02D1690AC5C}">
        <p15:threadingInfo xmlns:p15="http://schemas.microsoft.com/office/powerpoint/2012/main" timeZoneBias="300"/>
      </p:ext>
    </p:extLst>
  </p:cm>
  <p:cm authorId="2" dt="2018-08-24T11:29:43.104" idx="2">
    <p:pos x="10" y="106"/>
    <p:text>fixed</p:text>
    <p:extLst>
      <p:ext uri="{C676402C-5697-4E1C-873F-D02D1690AC5C}">
        <p15:threadingInfo xmlns:p15="http://schemas.microsoft.com/office/powerpoint/2012/main" timeZoneBias="42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8-23T13:24:39.387" idx="2">
    <p:pos x="6065" y="3446"/>
    <p:text>Is "hine" the intended word here?</p:text>
    <p:extLst>
      <p:ext uri="{C676402C-5697-4E1C-873F-D02D1690AC5C}">
        <p15:threadingInfo xmlns:p15="http://schemas.microsoft.com/office/powerpoint/2012/main" timeZoneBias="300"/>
      </p:ext>
    </p:extLst>
  </p:cm>
  <p:cm authorId="1" dt="2018-08-23T13:26:01.812" idx="3">
    <p:pos x="2951" y="3372"/>
    <p:text/>
    <p:extLst>
      <p:ext uri="{C676402C-5697-4E1C-873F-D02D1690AC5C}">
        <p15:threadingInfo xmlns:p15="http://schemas.microsoft.com/office/powerpoint/2012/main" timeZoneBias="300"/>
      </p:ext>
    </p:extLst>
  </p:cm>
  <p:cm authorId="1" dt="2018-08-23T13:26:53.065" idx="4">
    <p:pos x="2951" y="3468"/>
    <p:text>Please check "ask behind the asl."</p:text>
    <p:extLst>
      <p:ext uri="{C676402C-5697-4E1C-873F-D02D1690AC5C}">
        <p15:threadingInfo xmlns:p15="http://schemas.microsoft.com/office/powerpoint/2012/main" timeZoneBias="300">
          <p15:parentCm authorId="1" idx="3"/>
        </p15:threadingInfo>
      </p:ext>
    </p:extLst>
  </p:cm>
  <p:cm authorId="1" dt="2018-08-23T13:27:40.820" idx="5">
    <p:pos x="5014" y="3519"/>
    <p:text>Replace "solve" with "solution"?</p:text>
    <p:extLst>
      <p:ext uri="{C676402C-5697-4E1C-873F-D02D1690AC5C}">
        <p15:threadingInfo xmlns:p15="http://schemas.microsoft.com/office/powerpoint/2012/main" timeZoneBias="300"/>
      </p:ext>
    </p:extLst>
  </p:cm>
  <p:cm authorId="1" dt="2018-08-23T13:28:54.726" idx="6">
    <p:pos x="6781" y="1818"/>
    <p:text>The comments above apply also to slides #39, 40, 41, and 43.</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FCCE96-28DE-9043-8FAE-5674B85105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10DDDE-10D2-E54E-B084-A221F0AC86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3D9127-2101-2A4D-8C14-547763CC970D}" type="datetimeFigureOut">
              <a:rPr lang="en-US" smtClean="0"/>
              <a:t>10/17/22</a:t>
            </a:fld>
            <a:endParaRPr lang="en-US" dirty="0"/>
          </a:p>
        </p:txBody>
      </p:sp>
      <p:sp>
        <p:nvSpPr>
          <p:cNvPr id="4" name="Footer Placeholder 3">
            <a:extLst>
              <a:ext uri="{FF2B5EF4-FFF2-40B4-BE49-F238E27FC236}">
                <a16:creationId xmlns:a16="http://schemas.microsoft.com/office/drawing/2014/main" id="{8258E1C7-7DA2-9A41-8360-210FF86AD4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59625FD-1450-4F4D-ACC9-2369CD4503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915A6E-C853-684E-AB1D-3DD0A3A99E33}" type="slidenum">
              <a:rPr lang="en-US" smtClean="0"/>
              <a:t>‹#›</a:t>
            </a:fld>
            <a:endParaRPr lang="en-US" dirty="0"/>
          </a:p>
        </p:txBody>
      </p:sp>
    </p:spTree>
    <p:extLst>
      <p:ext uri="{BB962C8B-B14F-4D97-AF65-F5344CB8AC3E}">
        <p14:creationId xmlns:p14="http://schemas.microsoft.com/office/powerpoint/2010/main" val="2055307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0F0E0-0A94-4EA5-A6E8-3302344DEE74}" type="datetimeFigureOut">
              <a:rPr lang="en-US" smtClean="0"/>
              <a:t>10/17/22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A4679-FF94-4C50-9FD0-EE25E8187ECA}" type="slidenum">
              <a:rPr lang="en-US" smtClean="0"/>
              <a:t>‹#›</a:t>
            </a:fld>
            <a:endParaRPr lang="en-US" dirty="0"/>
          </a:p>
        </p:txBody>
      </p:sp>
    </p:spTree>
    <p:extLst>
      <p:ext uri="{BB962C8B-B14F-4D97-AF65-F5344CB8AC3E}">
        <p14:creationId xmlns:p14="http://schemas.microsoft.com/office/powerpoint/2010/main" val="151198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ike-pulsifer.org/2009/08/the-chart-make-over-challenge-of-2009/"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3" name="Shape 849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494" name="Shape 8494"/>
          <p:cNvSpPr>
            <a:spLocks noGrp="1"/>
          </p:cNvSpPr>
          <p:nvPr>
            <p:ph type="body" sz="quarter" idx="1"/>
          </p:nvPr>
        </p:nvSpPr>
        <p:spPr>
          <a:prstGeom prst="rect">
            <a:avLst/>
          </a:prstGeom>
        </p:spPr>
        <p:txBody>
          <a:bodyPr/>
          <a:lstStyle>
            <a:lvl1pPr>
              <a:defRPr sz="3000">
                <a:latin typeface="Lucida Grande"/>
                <a:ea typeface="Lucida Grande"/>
                <a:cs typeface="Lucida Grande"/>
                <a:sym typeface="Lucida Grande"/>
              </a:defRPr>
            </a:lvl1pPr>
          </a:lstStyle>
          <a:p>
            <a:r>
              <a:rPr dirty="0"/>
              <a:t>When developing </a:t>
            </a:r>
            <a:r>
              <a:rPr lang="en-US" dirty="0"/>
              <a:t>p</a:t>
            </a:r>
            <a:r>
              <a:rPr dirty="0"/>
              <a:t>yramids, three rules are applied to ensure coherence.  In addition, a guiding principle (MECE) is used to test a </a:t>
            </a:r>
            <a:r>
              <a:rPr lang="en-US" dirty="0"/>
              <a:t>p</a:t>
            </a:r>
            <a:r>
              <a:rPr dirty="0"/>
              <a:t>yramid’s completeness</a:t>
            </a:r>
            <a:r>
              <a:rPr lang="en-US" dirty="0"/>
              <a:t>.</a:t>
            </a:r>
            <a:endParaRPr dirty="0"/>
          </a:p>
        </p:txBody>
      </p:sp>
    </p:spTree>
    <p:extLst>
      <p:ext uri="{BB962C8B-B14F-4D97-AF65-F5344CB8AC3E}">
        <p14:creationId xmlns:p14="http://schemas.microsoft.com/office/powerpoint/2010/main" val="247121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A4679-FF94-4C50-9FD0-EE25E8187ECA}" type="slidenum">
              <a:rPr lang="en-US" smtClean="0"/>
              <a:t>35</a:t>
            </a:fld>
            <a:endParaRPr lang="en-US" dirty="0"/>
          </a:p>
        </p:txBody>
      </p:sp>
    </p:spTree>
    <p:extLst>
      <p:ext uri="{BB962C8B-B14F-4D97-AF65-F5344CB8AC3E}">
        <p14:creationId xmlns:p14="http://schemas.microsoft.com/office/powerpoint/2010/main" val="190880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A4679-FF94-4C50-9FD0-EE25E8187ECA}" type="slidenum">
              <a:rPr lang="en-US" smtClean="0"/>
              <a:t>36</a:t>
            </a:fld>
            <a:endParaRPr lang="en-US" dirty="0"/>
          </a:p>
        </p:txBody>
      </p:sp>
    </p:spTree>
    <p:extLst>
      <p:ext uri="{BB962C8B-B14F-4D97-AF65-F5344CB8AC3E}">
        <p14:creationId xmlns:p14="http://schemas.microsoft.com/office/powerpoint/2010/main" val="2379305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A4679-FF94-4C50-9FD0-EE25E8187ECA}" type="slidenum">
              <a:rPr lang="en-US" smtClean="0"/>
              <a:t>38</a:t>
            </a:fld>
            <a:endParaRPr lang="en-US" dirty="0"/>
          </a:p>
        </p:txBody>
      </p:sp>
    </p:spTree>
    <p:extLst>
      <p:ext uri="{BB962C8B-B14F-4D97-AF65-F5344CB8AC3E}">
        <p14:creationId xmlns:p14="http://schemas.microsoft.com/office/powerpoint/2010/main" val="76065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Shape 2000"/>
          <p:cNvSpPr>
            <a:spLocks noGrp="1" noRot="1" noChangeAspect="1"/>
          </p:cNvSpPr>
          <p:nvPr>
            <p:ph type="sldImg"/>
          </p:nvPr>
        </p:nvSpPr>
        <p:spPr>
          <a:prstGeom prst="rect">
            <a:avLst/>
          </a:prstGeom>
        </p:spPr>
        <p:txBody>
          <a:bodyPr/>
          <a:lstStyle/>
          <a:p>
            <a:endParaRPr dirty="0"/>
          </a:p>
        </p:txBody>
      </p:sp>
      <p:sp>
        <p:nvSpPr>
          <p:cNvPr id="2001" name="Shape 2001"/>
          <p:cNvSpPr>
            <a:spLocks noGrp="1"/>
          </p:cNvSpPr>
          <p:nvPr>
            <p:ph type="body" sz="quarter" idx="1"/>
          </p:nvPr>
        </p:nvSpPr>
        <p:spPr>
          <a:prstGeom prst="rect">
            <a:avLst/>
          </a:prstGeom>
        </p:spPr>
        <p:txBody>
          <a:bodyPr/>
          <a:lstStyle/>
          <a:p>
            <a:pPr>
              <a:defRPr>
                <a:latin typeface="Helvetica Neue Light"/>
                <a:ea typeface="Helvetica Neue Light"/>
                <a:cs typeface="Helvetica Neue Light"/>
                <a:sym typeface="Helvetica Neue Light"/>
              </a:defRPr>
            </a:pPr>
            <a:endParaRPr dirty="0"/>
          </a:p>
        </p:txBody>
      </p:sp>
    </p:spTree>
    <p:extLst>
      <p:ext uri="{BB962C8B-B14F-4D97-AF65-F5344CB8AC3E}">
        <p14:creationId xmlns:p14="http://schemas.microsoft.com/office/powerpoint/2010/main" val="1916176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Shape 2000"/>
          <p:cNvSpPr>
            <a:spLocks noGrp="1" noRot="1" noChangeAspect="1"/>
          </p:cNvSpPr>
          <p:nvPr>
            <p:ph type="sldImg"/>
          </p:nvPr>
        </p:nvSpPr>
        <p:spPr>
          <a:prstGeom prst="rect">
            <a:avLst/>
          </a:prstGeom>
        </p:spPr>
        <p:txBody>
          <a:bodyPr/>
          <a:lstStyle/>
          <a:p>
            <a:endParaRPr/>
          </a:p>
        </p:txBody>
      </p:sp>
      <p:sp>
        <p:nvSpPr>
          <p:cNvPr id="2001" name="Shape 2001"/>
          <p:cNvSpPr>
            <a:spLocks noGrp="1"/>
          </p:cNvSpPr>
          <p:nvPr>
            <p:ph type="body" sz="quarter" idx="1"/>
          </p:nvPr>
        </p:nvSpPr>
        <p:spPr>
          <a:prstGeom prst="rect">
            <a:avLst/>
          </a:prstGeom>
        </p:spPr>
        <p:txBody>
          <a:bodyPr/>
          <a:lstStyle/>
          <a:p>
            <a:pPr>
              <a:defRPr>
                <a:latin typeface="Helvetica Neue Light"/>
                <a:ea typeface="Helvetica Neue Light"/>
                <a:cs typeface="Helvetica Neue Light"/>
                <a:sym typeface="Helvetica Neue Light"/>
              </a:defRPr>
            </a:pPr>
            <a:endParaRPr dirty="0"/>
          </a:p>
        </p:txBody>
      </p:sp>
    </p:spTree>
    <p:extLst>
      <p:ext uri="{BB962C8B-B14F-4D97-AF65-F5344CB8AC3E}">
        <p14:creationId xmlns:p14="http://schemas.microsoft.com/office/powerpoint/2010/main" val="306498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A4679-FF94-4C50-9FD0-EE25E8187ECA}" type="slidenum">
              <a:rPr lang="en-US" smtClean="0"/>
              <a:t>61</a:t>
            </a:fld>
            <a:endParaRPr lang="en-US"/>
          </a:p>
        </p:txBody>
      </p:sp>
    </p:spTree>
    <p:extLst>
      <p:ext uri="{BB962C8B-B14F-4D97-AF65-F5344CB8AC3E}">
        <p14:creationId xmlns:p14="http://schemas.microsoft.com/office/powerpoint/2010/main" val="23362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3" name="Shape 849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494" name="Shape 8494"/>
          <p:cNvSpPr>
            <a:spLocks noGrp="1"/>
          </p:cNvSpPr>
          <p:nvPr>
            <p:ph type="body" sz="quarter" idx="1"/>
          </p:nvPr>
        </p:nvSpPr>
        <p:spPr>
          <a:prstGeom prst="rect">
            <a:avLst/>
          </a:prstGeom>
        </p:spPr>
        <p:txBody>
          <a:bodyPr/>
          <a:lstStyle>
            <a:lvl1pPr>
              <a:defRPr sz="3000">
                <a:latin typeface="Lucida Grande"/>
                <a:ea typeface="Lucida Grande"/>
                <a:cs typeface="Lucida Grande"/>
                <a:sym typeface="Lucida Grande"/>
              </a:defRPr>
            </a:lvl1pPr>
          </a:lstStyle>
          <a:p>
            <a:r>
              <a:rPr dirty="0"/>
              <a:t>When developing </a:t>
            </a:r>
            <a:r>
              <a:rPr lang="en-US" dirty="0"/>
              <a:t>p</a:t>
            </a:r>
            <a:r>
              <a:rPr dirty="0"/>
              <a:t>yramids, three rules are applied to ensure coherence.  In addition, a guiding principle (MECE) is used to test a </a:t>
            </a:r>
            <a:r>
              <a:rPr lang="en-US" dirty="0"/>
              <a:t>p</a:t>
            </a:r>
            <a:r>
              <a:rPr dirty="0"/>
              <a:t>yramid’s completeness</a:t>
            </a:r>
            <a:r>
              <a:rPr lang="en-US" dirty="0"/>
              <a:t>.</a:t>
            </a:r>
            <a:endParaRPr dirty="0"/>
          </a:p>
        </p:txBody>
      </p:sp>
    </p:spTree>
    <p:extLst>
      <p:ext uri="{BB962C8B-B14F-4D97-AF65-F5344CB8AC3E}">
        <p14:creationId xmlns:p14="http://schemas.microsoft.com/office/powerpoint/2010/main" val="35912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Shape 2000"/>
          <p:cNvSpPr>
            <a:spLocks noGrp="1" noRot="1" noChangeAspect="1"/>
          </p:cNvSpPr>
          <p:nvPr>
            <p:ph type="sldImg"/>
          </p:nvPr>
        </p:nvSpPr>
        <p:spPr>
          <a:prstGeom prst="rect">
            <a:avLst/>
          </a:prstGeom>
        </p:spPr>
        <p:txBody>
          <a:bodyPr/>
          <a:lstStyle/>
          <a:p>
            <a:endParaRPr dirty="0"/>
          </a:p>
        </p:txBody>
      </p:sp>
      <p:sp>
        <p:nvSpPr>
          <p:cNvPr id="2001" name="Shape 2001"/>
          <p:cNvSpPr>
            <a:spLocks noGrp="1"/>
          </p:cNvSpPr>
          <p:nvPr>
            <p:ph type="body" sz="quarter" idx="1"/>
          </p:nvPr>
        </p:nvSpPr>
        <p:spPr>
          <a:prstGeom prst="rect">
            <a:avLst/>
          </a:prstGeom>
        </p:spPr>
        <p:txBody>
          <a:bodyPr/>
          <a:lstStyle/>
          <a:p>
            <a:pPr>
              <a:defRPr>
                <a:latin typeface="Helvetica Neue Light"/>
                <a:ea typeface="Helvetica Neue Light"/>
                <a:cs typeface="Helvetica Neue Light"/>
                <a:sym typeface="Helvetica Neue Light"/>
              </a:defRPr>
            </a:pPr>
            <a:endParaRPr dirty="0">
              <a:latin typeface="Arial Regular"/>
            </a:endParaRPr>
          </a:p>
        </p:txBody>
      </p:sp>
    </p:spTree>
    <p:extLst>
      <p:ext uri="{BB962C8B-B14F-4D97-AF65-F5344CB8AC3E}">
        <p14:creationId xmlns:p14="http://schemas.microsoft.com/office/powerpoint/2010/main" val="112653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A4679-FF94-4C50-9FD0-EE25E8187ECA}" type="slidenum">
              <a:rPr lang="en-US" smtClean="0"/>
              <a:t>14</a:t>
            </a:fld>
            <a:endParaRPr lang="en-US" dirty="0"/>
          </a:p>
        </p:txBody>
      </p:sp>
    </p:spTree>
    <p:extLst>
      <p:ext uri="{BB962C8B-B14F-4D97-AF65-F5344CB8AC3E}">
        <p14:creationId xmlns:p14="http://schemas.microsoft.com/office/powerpoint/2010/main" val="174624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0" name="Shape 5100"/>
          <p:cNvSpPr>
            <a:spLocks noGrp="1" noRot="1" noChangeAspect="1"/>
          </p:cNvSpPr>
          <p:nvPr>
            <p:ph type="sldImg"/>
          </p:nvPr>
        </p:nvSpPr>
        <p:spPr>
          <a:prstGeom prst="rect">
            <a:avLst/>
          </a:prstGeom>
        </p:spPr>
        <p:txBody>
          <a:bodyPr/>
          <a:lstStyle/>
          <a:p>
            <a:endParaRPr dirty="0"/>
          </a:p>
        </p:txBody>
      </p:sp>
      <p:sp>
        <p:nvSpPr>
          <p:cNvPr id="5101" name="Shape 5101"/>
          <p:cNvSpPr>
            <a:spLocks noGrp="1"/>
          </p:cNvSpPr>
          <p:nvPr>
            <p:ph type="body" sz="quarter" idx="1"/>
          </p:nvPr>
        </p:nvSpPr>
        <p:spPr>
          <a:prstGeom prst="rect">
            <a:avLst/>
          </a:prstGeom>
        </p:spPr>
        <p:txBody>
          <a:bodyPr/>
          <a:lstStyle/>
          <a:p>
            <a:pPr defTabSz="914400">
              <a:defRPr sz="1400"/>
            </a:pPr>
            <a:endParaRPr dirty="0"/>
          </a:p>
        </p:txBody>
      </p:sp>
    </p:spTree>
    <p:extLst>
      <p:ext uri="{BB962C8B-B14F-4D97-AF65-F5344CB8AC3E}">
        <p14:creationId xmlns:p14="http://schemas.microsoft.com/office/powerpoint/2010/main" val="3912637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6" name="Shape 5316"/>
          <p:cNvSpPr>
            <a:spLocks noGrp="1" noRot="1" noChangeAspect="1"/>
          </p:cNvSpPr>
          <p:nvPr>
            <p:ph type="sldImg"/>
          </p:nvPr>
        </p:nvSpPr>
        <p:spPr>
          <a:prstGeom prst="rect">
            <a:avLst/>
          </a:prstGeom>
        </p:spPr>
        <p:txBody>
          <a:bodyPr/>
          <a:lstStyle/>
          <a:p>
            <a:endParaRPr dirty="0"/>
          </a:p>
        </p:txBody>
      </p:sp>
      <p:sp>
        <p:nvSpPr>
          <p:cNvPr id="5317" name="Shape 5317"/>
          <p:cNvSpPr>
            <a:spLocks noGrp="1"/>
          </p:cNvSpPr>
          <p:nvPr>
            <p:ph type="body" sz="quarter" idx="1"/>
          </p:nvPr>
        </p:nvSpPr>
        <p:spPr>
          <a:prstGeom prst="rect">
            <a:avLst/>
          </a:prstGeom>
        </p:spPr>
        <p:txBody>
          <a:bodyPr/>
          <a:lstStyle/>
          <a:p>
            <a:pPr defTabSz="914400">
              <a:defRPr sz="1800"/>
            </a:pPr>
            <a:r>
              <a:rPr dirty="0"/>
              <a:t>Inductive = looking for trend or pattern and then generalizing (like modeling)</a:t>
            </a:r>
          </a:p>
          <a:p>
            <a:pPr defTabSz="914400">
              <a:defRPr sz="1800"/>
            </a:pPr>
            <a:r>
              <a:rPr lang="en-US" dirty="0"/>
              <a:t>D</a:t>
            </a:r>
            <a:r>
              <a:rPr dirty="0"/>
              <a:t>eductive = starting with facts and deducing other facts (like math)</a:t>
            </a:r>
          </a:p>
        </p:txBody>
      </p:sp>
    </p:spTree>
    <p:extLst>
      <p:ext uri="{BB962C8B-B14F-4D97-AF65-F5344CB8AC3E}">
        <p14:creationId xmlns:p14="http://schemas.microsoft.com/office/powerpoint/2010/main" val="198285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8" name="Shape 645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459" name="Shape 6459"/>
          <p:cNvSpPr>
            <a:spLocks noGrp="1"/>
          </p:cNvSpPr>
          <p:nvPr>
            <p:ph type="body" sz="quarter" idx="1"/>
          </p:nvPr>
        </p:nvSpPr>
        <p:spPr>
          <a:prstGeom prst="rect">
            <a:avLst/>
          </a:prstGeom>
        </p:spPr>
        <p:txBody>
          <a:bodyPr/>
          <a:lstStyle/>
          <a:p>
            <a:pPr>
              <a:defRPr sz="2000"/>
            </a:pPr>
            <a:r>
              <a:rPr lang="en-US" dirty="0"/>
              <a:t>https://www.theatlantic.com/technology/archive/2012/04/the-100-year-march-of-technology-in-1-graph/255573/</a:t>
            </a:r>
          </a:p>
          <a:p>
            <a:pPr>
              <a:defRPr sz="2000"/>
            </a:pPr>
            <a:endParaRPr lang="en-US" dirty="0"/>
          </a:p>
          <a:p>
            <a:pPr>
              <a:defRPr sz="2000"/>
            </a:pPr>
            <a:r>
              <a:rPr lang="en-US" dirty="0"/>
              <a:t>https://archive.nytimes.com/www.nytimes.com/imagepages/2008/02/10/opinion/10op.graphic.ready.html</a:t>
            </a:r>
          </a:p>
          <a:p>
            <a:pPr>
              <a:defRPr sz="2000"/>
            </a:pPr>
            <a:endParaRPr lang="en-US" dirty="0"/>
          </a:p>
          <a:p>
            <a:pPr>
              <a:defRPr sz="2000"/>
            </a:pPr>
            <a:r>
              <a:rPr lang="en-US" dirty="0"/>
              <a:t>https://www.technologyreview.com/s/427787/are-smart-phones-spreading-faster-than-any-technology-in-human-history/</a:t>
            </a:r>
          </a:p>
          <a:p>
            <a:pPr>
              <a:defRPr sz="2000"/>
            </a:pPr>
            <a:endParaRPr lang="en-US" dirty="0"/>
          </a:p>
          <a:p>
            <a:pPr>
              <a:defRPr sz="2000"/>
            </a:pPr>
            <a:r>
              <a:rPr lang="en-US" dirty="0"/>
              <a:t>http://www.pewresearch.org/fact-tank/2014/03/14/chart-of-the-week-the-ever-accelerating-rate-of-technology-adoption/</a:t>
            </a:r>
          </a:p>
          <a:p>
            <a:pPr>
              <a:defRPr sz="2000"/>
            </a:pPr>
            <a:endParaRPr lang="en-US" dirty="0"/>
          </a:p>
          <a:p>
            <a:pPr>
              <a:defRPr sz="2000"/>
            </a:pPr>
            <a:r>
              <a:rPr lang="en-US" dirty="0"/>
              <a:t>https://www.theatlantic.com/technology/archive/2012/03/guess-whats-the-fastest-adopted-gadget-of-the-last-50-years/254948/</a:t>
            </a:r>
          </a:p>
          <a:p>
            <a:pPr>
              <a:defRPr sz="2000"/>
            </a:pPr>
            <a:endParaRPr lang="en-US" dirty="0"/>
          </a:p>
          <a:p>
            <a:pPr>
              <a:defRPr sz="2000"/>
            </a:pPr>
            <a:r>
              <a:rPr dirty="0"/>
              <a:t>One more example, this time going from a visualization and re-engineering it using the rules we’ve discussed to see if we can more efficiently convey meaning and improve the chance that our message will be remembered by our audience. There is a lot going on on this chart. One data point for each year since 1900 means over 100 data points for telephone alone</a:t>
            </a:r>
            <a:r>
              <a:rPr lang="en-US" dirty="0"/>
              <a:t>;</a:t>
            </a:r>
            <a:r>
              <a:rPr dirty="0"/>
              <a:t> and there are 16 technologies (</a:t>
            </a:r>
            <a:r>
              <a:rPr dirty="0">
                <a:hlinkClick r:id="rId3"/>
              </a:rPr>
              <a:t>http://mike-pulsifer.org/2009/08/the-chart-make-over-challenge-of-2009/</a:t>
            </a:r>
            <a:r>
              <a:rPr dirty="0"/>
              <a:t>). Hue is used</a:t>
            </a:r>
            <a:r>
              <a:rPr lang="en-US" dirty="0"/>
              <a:t>,</a:t>
            </a:r>
            <a:r>
              <a:rPr dirty="0"/>
              <a:t> </a:t>
            </a:r>
            <a:r>
              <a:rPr lang="en-US" dirty="0"/>
              <a:t>a</a:t>
            </a:r>
            <a:r>
              <a:rPr dirty="0"/>
              <a:t>s are other pre</a:t>
            </a:r>
            <a:r>
              <a:rPr lang="en-US" dirty="0"/>
              <a:t>-</a:t>
            </a:r>
            <a:r>
              <a:rPr dirty="0"/>
              <a:t>attentive attributes </a:t>
            </a:r>
            <a:r>
              <a:rPr lang="en-US" dirty="0"/>
              <a:t>such as</a:t>
            </a:r>
            <a:r>
              <a:rPr dirty="0"/>
              <a:t> width. And there are some callouts</a:t>
            </a:r>
            <a:r>
              <a:rPr lang="en-US" dirty="0"/>
              <a:t>,</a:t>
            </a:r>
            <a:r>
              <a:rPr dirty="0"/>
              <a:t> as the message “</a:t>
            </a:r>
            <a:r>
              <a:rPr lang="en-US" dirty="0"/>
              <a:t>consumption spreads faster today</a:t>
            </a:r>
            <a:r>
              <a:rPr dirty="0"/>
              <a:t>” is prominent. But it is difficult to find the data in the message.</a:t>
            </a:r>
          </a:p>
        </p:txBody>
      </p:sp>
    </p:spTree>
    <p:extLst>
      <p:ext uri="{BB962C8B-B14F-4D97-AF65-F5344CB8AC3E}">
        <p14:creationId xmlns:p14="http://schemas.microsoft.com/office/powerpoint/2010/main" val="2516881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 name="Shape 7710"/>
          <p:cNvSpPr>
            <a:spLocks noGrp="1" noRot="1" noChangeAspect="1"/>
          </p:cNvSpPr>
          <p:nvPr>
            <p:ph type="sldImg"/>
          </p:nvPr>
        </p:nvSpPr>
        <p:spPr>
          <a:prstGeom prst="rect">
            <a:avLst/>
          </a:prstGeom>
        </p:spPr>
        <p:txBody>
          <a:bodyPr/>
          <a:lstStyle/>
          <a:p>
            <a:endParaRPr dirty="0"/>
          </a:p>
        </p:txBody>
      </p:sp>
      <p:sp>
        <p:nvSpPr>
          <p:cNvPr id="7711" name="Shape 7711"/>
          <p:cNvSpPr>
            <a:spLocks noGrp="1"/>
          </p:cNvSpPr>
          <p:nvPr>
            <p:ph type="body" sz="quarter" idx="1"/>
          </p:nvPr>
        </p:nvSpPr>
        <p:spPr>
          <a:prstGeom prst="rect">
            <a:avLst/>
          </a:prstGeom>
        </p:spPr>
        <p:txBody>
          <a:bodyPr/>
          <a:lstStyle>
            <a:lvl1pPr defTabSz="914400">
              <a:defRPr sz="1800"/>
            </a:lvl1pPr>
          </a:lstStyle>
          <a:p>
            <a:r>
              <a:rPr dirty="0"/>
              <a:t>The body of the boxplot consists of a "box" (hence the name)</a:t>
            </a:r>
            <a:r>
              <a:rPr lang="en-US" dirty="0"/>
              <a:t> that</a:t>
            </a:r>
            <a:r>
              <a:rPr dirty="0"/>
              <a:t> goes from the first quartile (Q1) to the third quartile (Q3). Within the box, a vertical line is drawn at the Q2, the median of the data set. Two horizontal lines, called whiskers, extend from the front and back of the box. Min —&gt; Q1 —&gt; Median —&gt; Q3 —&gt; Max</a:t>
            </a:r>
          </a:p>
        </p:txBody>
      </p:sp>
    </p:spTree>
    <p:extLst>
      <p:ext uri="{BB962C8B-B14F-4D97-AF65-F5344CB8AC3E}">
        <p14:creationId xmlns:p14="http://schemas.microsoft.com/office/powerpoint/2010/main" val="315038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Shape 2000"/>
          <p:cNvSpPr>
            <a:spLocks noGrp="1" noRot="1" noChangeAspect="1"/>
          </p:cNvSpPr>
          <p:nvPr>
            <p:ph type="sldImg"/>
          </p:nvPr>
        </p:nvSpPr>
        <p:spPr>
          <a:prstGeom prst="rect">
            <a:avLst/>
          </a:prstGeom>
        </p:spPr>
        <p:txBody>
          <a:bodyPr/>
          <a:lstStyle/>
          <a:p>
            <a:endParaRPr dirty="0"/>
          </a:p>
        </p:txBody>
      </p:sp>
      <p:sp>
        <p:nvSpPr>
          <p:cNvPr id="2001" name="Shape 2001"/>
          <p:cNvSpPr>
            <a:spLocks noGrp="1"/>
          </p:cNvSpPr>
          <p:nvPr>
            <p:ph type="body" sz="quarter" idx="1"/>
          </p:nvPr>
        </p:nvSpPr>
        <p:spPr>
          <a:prstGeom prst="rect">
            <a:avLst/>
          </a:prstGeom>
        </p:spPr>
        <p:txBody>
          <a:bodyPr/>
          <a:lstStyle/>
          <a:p>
            <a:pPr>
              <a:defRPr>
                <a:latin typeface="Helvetica Neue Light"/>
                <a:ea typeface="Helvetica Neue Light"/>
                <a:cs typeface="Helvetica Neue Light"/>
                <a:sym typeface="Helvetica Neue Light"/>
              </a:defRPr>
            </a:pPr>
            <a:endParaRPr dirty="0"/>
          </a:p>
        </p:txBody>
      </p:sp>
    </p:spTree>
    <p:extLst>
      <p:ext uri="{BB962C8B-B14F-4D97-AF65-F5344CB8AC3E}">
        <p14:creationId xmlns:p14="http://schemas.microsoft.com/office/powerpoint/2010/main" val="1709499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Just Whiteboard">
    <p:spTree>
      <p:nvGrpSpPr>
        <p:cNvPr id="1" name=""/>
        <p:cNvGrpSpPr/>
        <p:nvPr/>
      </p:nvGrpSpPr>
      <p:grpSpPr>
        <a:xfrm>
          <a:off x="0" y="0"/>
          <a:ext cx="0" cy="0"/>
          <a:chOff x="0" y="0"/>
          <a:chExt cx="0" cy="0"/>
        </a:xfrm>
      </p:grpSpPr>
      <p:sp>
        <p:nvSpPr>
          <p:cNvPr id="2" name="Content Placeholder 10"/>
          <p:cNvSpPr>
            <a:spLocks noGrp="1"/>
          </p:cNvSpPr>
          <p:nvPr>
            <p:ph sz="quarter" idx="10" hasCustomPrompt="1"/>
          </p:nvPr>
        </p:nvSpPr>
        <p:spPr>
          <a:xfrm>
            <a:off x="0" y="6429301"/>
            <a:ext cx="12192000" cy="343877"/>
          </a:xfrm>
          <a:prstGeom prst="rect">
            <a:avLst/>
          </a:prstGeom>
        </p:spPr>
        <p:txBody>
          <a:bodyPr/>
          <a:lstStyle>
            <a:lvl1pPr marL="0" indent="0">
              <a:buNone/>
              <a:defRPr sz="16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14319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Blac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6092734" y="6524897"/>
            <a:ext cx="241134" cy="245197"/>
          </a:xfrm>
          <a:prstGeom prst="rect">
            <a:avLst/>
          </a:prstGeom>
        </p:spPr>
        <p:txBody>
          <a:bodyPr lIns="65314" tIns="65314" rIns="65314" bIns="65314"/>
          <a:lstStyle>
            <a:lvl1pPr defTabSz="411480">
              <a:defRPr sz="1200" b="0" i="0">
                <a:latin typeface="Arial Regular"/>
                <a:ea typeface="+mj-ea"/>
                <a:cs typeface="+mj-cs"/>
                <a:sym typeface="Helvetica Neue"/>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2131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lide - Standing on Lef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2921596" y="458096"/>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2921596" y="1225100"/>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2921596" y="6465840"/>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09872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lide - Stand on Either Side of Whiteboar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600200" y="1161288"/>
            <a:ext cx="8813042" cy="5253021"/>
          </a:xfrm>
          <a:prstGeom prst="rect">
            <a:avLst/>
          </a:prstGeom>
        </p:spPr>
        <p:txBody>
          <a:bodyPr vert="horz" anchor="ctr"/>
          <a:lstStyle>
            <a:lvl1pPr marL="12700" indent="0">
              <a:spcBef>
                <a:spcPts val="2400"/>
              </a:spcBef>
              <a:buFontTx/>
              <a:buNone/>
              <a:tabLst/>
              <a:defRPr sz="3200">
                <a:latin typeface="Arial" charset="0"/>
                <a:ea typeface="Arial" charset="0"/>
                <a:cs typeface="Arial" charset="0"/>
              </a:defRPr>
            </a:lvl1pPr>
            <a:lvl2pPr marL="380990" indent="0">
              <a:spcBef>
                <a:spcPts val="2400"/>
              </a:spcBef>
              <a:buFontTx/>
              <a:buNone/>
              <a:tabLst/>
              <a:defRPr sz="2667">
                <a:latin typeface="Arial" charset="0"/>
                <a:ea typeface="Arial" charset="0"/>
                <a:cs typeface="Arial" charset="0"/>
              </a:defRPr>
            </a:lvl2pPr>
            <a:lvl3pPr marL="804313" indent="0">
              <a:spcBef>
                <a:spcPts val="2400"/>
              </a:spcBef>
              <a:buFontTx/>
              <a:buNone/>
              <a:tabLst/>
              <a:defRPr sz="2400">
                <a:latin typeface="Arial" charset="0"/>
                <a:ea typeface="Arial" charset="0"/>
                <a:cs typeface="Arial" charset="0"/>
              </a:defRPr>
            </a:lvl3pPr>
            <a:lvl4pPr marL="1227636" indent="0">
              <a:spcBef>
                <a:spcPts val="2400"/>
              </a:spcBef>
              <a:buFontTx/>
              <a:buNone/>
              <a:tabLst/>
              <a:defRPr sz="1867">
                <a:latin typeface="Arial" charset="0"/>
                <a:ea typeface="Arial" charset="0"/>
                <a:cs typeface="Arial" charset="0"/>
              </a:defRPr>
            </a:lvl4pPr>
            <a:lvl5pPr marL="1227636" indent="0">
              <a:spcBef>
                <a:spcPts val="2400"/>
              </a:spcBef>
              <a:buFontTx/>
              <a:buNone/>
              <a:tabLst/>
              <a:defRPr sz="1867">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600201" y="365760"/>
            <a:ext cx="8813041" cy="798643"/>
          </a:xfrm>
          <a:prstGeom prst="rect">
            <a:avLst/>
          </a:prstGeom>
        </p:spPr>
        <p:txBody>
          <a:bodyPr anchor="t"/>
          <a:lstStyle>
            <a:lvl1pPr algn="l">
              <a:lnSpc>
                <a:spcPct val="100000"/>
              </a:lnSpc>
              <a:defRPr sz="4267" b="1" i="0">
                <a:solidFill>
                  <a:srgbClr val="E94A27"/>
                </a:solidFill>
                <a:latin typeface="Arial" charset="0"/>
                <a:ea typeface="Arial" charset="0"/>
                <a:cs typeface="Arial" charset="0"/>
              </a:defRPr>
            </a:lvl1pPr>
          </a:lstStyle>
          <a:p>
            <a:r>
              <a:rPr lang="en-US"/>
              <a:t>Click to edit Master title style</a:t>
            </a:r>
            <a:endParaRPr lang="en-US" dirty="0"/>
          </a:p>
        </p:txBody>
      </p:sp>
      <p:sp>
        <p:nvSpPr>
          <p:cNvPr id="5" name="Content Placeholder 10"/>
          <p:cNvSpPr>
            <a:spLocks noGrp="1"/>
          </p:cNvSpPr>
          <p:nvPr>
            <p:ph sz="quarter" idx="11"/>
          </p:nvPr>
        </p:nvSpPr>
        <p:spPr>
          <a:xfrm>
            <a:off x="1600201" y="6414309"/>
            <a:ext cx="8813041" cy="369620"/>
          </a:xfrm>
          <a:prstGeom prst="rect">
            <a:avLst/>
          </a:prstGeom>
        </p:spPr>
        <p:txBody>
          <a:bodyPr/>
          <a:lstStyle>
            <a:lvl1pPr marL="0" indent="0">
              <a:buNone/>
              <a:defRPr sz="1600">
                <a:latin typeface="Arial" charset="0"/>
                <a:ea typeface="Arial" charset="0"/>
                <a:cs typeface="Arial" charset="0"/>
              </a:defRPr>
            </a:lvl1pPr>
          </a:lstStyle>
          <a:p>
            <a:pPr lvl="0"/>
            <a:r>
              <a:rPr lang="en-US"/>
              <a:t>Click to edit Master text styles</a:t>
            </a:r>
          </a:p>
        </p:txBody>
      </p:sp>
    </p:spTree>
    <p:extLst>
      <p:ext uri="{BB962C8B-B14F-4D97-AF65-F5344CB8AC3E}">
        <p14:creationId xmlns:p14="http://schemas.microsoft.com/office/powerpoint/2010/main" val="176436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3044688" y="365760"/>
            <a:ext cx="6096000" cy="148954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3044688" y="1855304"/>
            <a:ext cx="6096000" cy="4490904"/>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p:nvPr>
        </p:nvSpPr>
        <p:spPr>
          <a:xfrm>
            <a:off x="3044688" y="6346208"/>
            <a:ext cx="6096000" cy="437720"/>
          </a:xfrm>
          <a:prstGeom prst="rect">
            <a:avLst/>
          </a:prstGeom>
        </p:spPr>
        <p:txBody>
          <a:bodyPr anchor="ctr"/>
          <a:lstStyle>
            <a:lvl1pPr marL="0" indent="0">
              <a:buNone/>
              <a:defRPr sz="1600" b="0" i="0">
                <a:latin typeface="Arial" charset="0"/>
                <a:ea typeface="Arial" charset="0"/>
                <a:cs typeface="Arial" charset="0"/>
              </a:defRPr>
            </a:lvl1pPr>
          </a:lstStyle>
          <a:p>
            <a:pPr lvl="0"/>
            <a:r>
              <a:rPr lang="en-US"/>
              <a:t>Click to edit Master text styles</a:t>
            </a:r>
          </a:p>
        </p:txBody>
      </p:sp>
    </p:spTree>
    <p:extLst>
      <p:ext uri="{BB962C8B-B14F-4D97-AF65-F5344CB8AC3E}">
        <p14:creationId xmlns:p14="http://schemas.microsoft.com/office/powerpoint/2010/main" val="15678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References - If Needed">
    <p:spTree>
      <p:nvGrpSpPr>
        <p:cNvPr id="1" name=""/>
        <p:cNvGrpSpPr/>
        <p:nvPr/>
      </p:nvGrpSpPr>
      <p:grpSpPr>
        <a:xfrm>
          <a:off x="0" y="0"/>
          <a:ext cx="0" cy="0"/>
          <a:chOff x="0" y="0"/>
          <a:chExt cx="0" cy="0"/>
        </a:xfrm>
      </p:grpSpPr>
      <p:sp>
        <p:nvSpPr>
          <p:cNvPr id="3" name="TextBox 3"/>
          <p:cNvSpPr txBox="1"/>
          <p:nvPr/>
        </p:nvSpPr>
        <p:spPr>
          <a:xfrm>
            <a:off x="609600" y="365125"/>
            <a:ext cx="10796588" cy="749300"/>
          </a:xfrm>
          <a:prstGeom prst="rect">
            <a:avLst/>
          </a:prstGeom>
          <a:noFill/>
        </p:spPr>
        <p:txBody>
          <a:bodyPr wrap="square">
            <a:spAutoFit/>
          </a:bodyPr>
          <a:lstStyle/>
          <a:p>
            <a:pPr fontAlgn="auto">
              <a:spcBef>
                <a:spcPts val="0"/>
              </a:spcBef>
              <a:spcAft>
                <a:spcPts val="0"/>
              </a:spcAft>
              <a:defRPr/>
            </a:pPr>
            <a:r>
              <a:rPr lang="en-US" sz="4267" b="1" dirty="0">
                <a:solidFill>
                  <a:srgbClr val="E94A27"/>
                </a:solidFill>
                <a:latin typeface="Arial" charset="0"/>
                <a:ea typeface="Arial" charset="0"/>
                <a:cs typeface="Arial" charset="0"/>
              </a:rPr>
              <a:t>References</a:t>
            </a:r>
          </a:p>
        </p:txBody>
      </p:sp>
      <p:sp>
        <p:nvSpPr>
          <p:cNvPr id="7" name="Content Placeholder 6"/>
          <p:cNvSpPr>
            <a:spLocks noGrp="1"/>
          </p:cNvSpPr>
          <p:nvPr>
            <p:ph sz="quarter" idx="10"/>
          </p:nvPr>
        </p:nvSpPr>
        <p:spPr>
          <a:xfrm>
            <a:off x="609600" y="1114426"/>
            <a:ext cx="10796588" cy="5413066"/>
          </a:xfrm>
          <a:prstGeom prst="rect">
            <a:avLst/>
          </a:prstGeom>
        </p:spPr>
        <p:txBody>
          <a:bodyPr vert="horz" anchor="ctr"/>
          <a:lstStyle>
            <a:lvl1pPr marL="0">
              <a:spcBef>
                <a:spcPts val="2400"/>
              </a:spcBef>
              <a:buFontTx/>
              <a:buNone/>
              <a:defRPr sz="2133">
                <a:latin typeface="Arial" charset="0"/>
                <a:ea typeface="Arial" charset="0"/>
                <a:cs typeface="Arial" charset="0"/>
              </a:defRPr>
            </a:lvl1pPr>
            <a:lvl2pPr marL="0">
              <a:spcBef>
                <a:spcPts val="2400"/>
              </a:spcBef>
              <a:buFontTx/>
              <a:buNone/>
              <a:defRPr sz="2667">
                <a:latin typeface="Arial"/>
                <a:cs typeface="Arial"/>
              </a:defRPr>
            </a:lvl2pPr>
            <a:lvl3pPr marL="0">
              <a:spcBef>
                <a:spcPts val="2400"/>
              </a:spcBef>
              <a:buFontTx/>
              <a:buNone/>
              <a:defRPr sz="2400">
                <a:latin typeface="Arial"/>
                <a:cs typeface="Arial"/>
              </a:defRPr>
            </a:lvl3pPr>
            <a:lvl4pPr marL="0">
              <a:spcBef>
                <a:spcPts val="2400"/>
              </a:spcBef>
              <a:buFontTx/>
              <a:buNone/>
              <a:defRPr sz="2133">
                <a:latin typeface="Arial"/>
                <a:cs typeface="Arial"/>
              </a:defRPr>
            </a:lvl4pPr>
            <a:lvl5pPr marL="0">
              <a:spcBef>
                <a:spcPts val="2400"/>
              </a:spcBef>
              <a:buFontTx/>
              <a:buNone/>
              <a:defRPr sz="2133">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3298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BLANK 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52EAB4-FAA6-7F43-8BA9-7351099EC2CE}"/>
              </a:ext>
            </a:extLst>
          </p:cNvPr>
          <p:cNvSpPr/>
          <p:nvPr userDrawn="1"/>
        </p:nvSpPr>
        <p:spPr>
          <a:xfrm>
            <a:off x="-11113" y="6781800"/>
            <a:ext cx="12214226" cy="84138"/>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solidFill>
                <a:schemeClr val="accent6">
                  <a:alpha val="0"/>
                </a:schemeClr>
              </a:solidFill>
            </a:endParaRPr>
          </a:p>
        </p:txBody>
      </p:sp>
      <p:pic>
        <p:nvPicPr>
          <p:cNvPr id="7" name="Picture 6">
            <a:extLst>
              <a:ext uri="{FF2B5EF4-FFF2-40B4-BE49-F238E27FC236}">
                <a16:creationId xmlns:a16="http://schemas.microsoft.com/office/drawing/2014/main" id="{AC16ACD6-4B34-ED4F-9AFE-16B6E24AB7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23443" y="254071"/>
            <a:ext cx="305457" cy="441966"/>
          </a:xfrm>
          <a:prstGeom prst="rect">
            <a:avLst/>
          </a:prstGeom>
        </p:spPr>
      </p:pic>
    </p:spTree>
    <p:extLst>
      <p:ext uri="{BB962C8B-B14F-4D97-AF65-F5344CB8AC3E}">
        <p14:creationId xmlns:p14="http://schemas.microsoft.com/office/powerpoint/2010/main" val="302349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MAIN POINT">
    <p:spTree>
      <p:nvGrpSpPr>
        <p:cNvPr id="1" name=""/>
        <p:cNvGrpSpPr/>
        <p:nvPr/>
      </p:nvGrpSpPr>
      <p:grpSpPr>
        <a:xfrm>
          <a:off x="0" y="0"/>
          <a:ext cx="0" cy="0"/>
          <a:chOff x="0" y="0"/>
          <a:chExt cx="0" cy="0"/>
        </a:xfrm>
      </p:grpSpPr>
      <p:sp>
        <p:nvSpPr>
          <p:cNvPr id="49" name="Title Text"/>
          <p:cNvSpPr txBox="1">
            <a:spLocks noGrp="1"/>
          </p:cNvSpPr>
          <p:nvPr>
            <p:ph type="title"/>
          </p:nvPr>
        </p:nvSpPr>
        <p:spPr>
          <a:xfrm>
            <a:off x="952500" y="2838260"/>
            <a:ext cx="10287000" cy="1181481"/>
          </a:xfrm>
          <a:prstGeom prst="rect">
            <a:avLst/>
          </a:prstGeom>
        </p:spPr>
        <p:txBody>
          <a:bodyPr lIns="52251" tIns="52251" rIns="52251" bIns="52251"/>
          <a:lstStyle>
            <a:lvl1pPr defTabSz="411480">
              <a:defRPr sz="3000"/>
            </a:lvl1pPr>
          </a:lstStyle>
          <a:p>
            <a:r>
              <a:t>Title Text</a:t>
            </a:r>
          </a:p>
        </p:txBody>
      </p:sp>
      <p:sp>
        <p:nvSpPr>
          <p:cNvPr id="53" name="Slide Number"/>
          <p:cNvSpPr txBox="1">
            <a:spLocks noGrp="1"/>
          </p:cNvSpPr>
          <p:nvPr>
            <p:ph type="sldNum" sz="quarter" idx="2"/>
          </p:nvPr>
        </p:nvSpPr>
        <p:spPr>
          <a:xfrm>
            <a:off x="6092734" y="6524897"/>
            <a:ext cx="317852" cy="316570"/>
          </a:xfrm>
          <a:prstGeom prst="rect">
            <a:avLst/>
          </a:prstGeom>
        </p:spPr>
        <p:txBody>
          <a:bodyPr lIns="65314" tIns="65314" rIns="65314" bIns="65314"/>
          <a:lstStyle>
            <a:lvl1pPr defTabSz="411480">
              <a:defRPr sz="1200"/>
            </a:lvl1pPr>
          </a:lstStyle>
          <a:p>
            <a:fld id="{86CB4B4D-7CA3-9044-876B-883B54F8677D}" type="slidenum">
              <a:t>‹#›</a:t>
            </a:fld>
            <a:endParaRPr dirty="0"/>
          </a:p>
        </p:txBody>
      </p:sp>
    </p:spTree>
    <p:extLst>
      <p:ext uri="{BB962C8B-B14F-4D97-AF65-F5344CB8AC3E}">
        <p14:creationId xmlns:p14="http://schemas.microsoft.com/office/powerpoint/2010/main" val="175304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Just Whiteboard">
    <p:spTree>
      <p:nvGrpSpPr>
        <p:cNvPr id="1" name=""/>
        <p:cNvGrpSpPr/>
        <p:nvPr/>
      </p:nvGrpSpPr>
      <p:grpSpPr>
        <a:xfrm>
          <a:off x="0" y="0"/>
          <a:ext cx="0" cy="0"/>
          <a:chOff x="0" y="0"/>
          <a:chExt cx="0" cy="0"/>
        </a:xfrm>
      </p:grpSpPr>
      <p:sp>
        <p:nvSpPr>
          <p:cNvPr id="2" name="Content Placeholder 10"/>
          <p:cNvSpPr>
            <a:spLocks noGrp="1"/>
          </p:cNvSpPr>
          <p:nvPr>
            <p:ph sz="quarter" idx="10" hasCustomPrompt="1"/>
          </p:nvPr>
        </p:nvSpPr>
        <p:spPr>
          <a:xfrm>
            <a:off x="0" y="6429301"/>
            <a:ext cx="12192000" cy="343877"/>
          </a:xfrm>
          <a:prstGeom prst="rect">
            <a:avLst/>
          </a:prstGeom>
        </p:spPr>
        <p:txBody>
          <a:bodyPr/>
          <a:lstStyle>
            <a:lvl1pPr marL="0" indent="0">
              <a:buNone/>
              <a:defRPr sz="16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792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lide - Instructor Off-screen">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11000096"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11000096" cy="5227092"/>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59856"/>
            <a:ext cx="10768084" cy="405807"/>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79282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lide - Standing on Righ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73504"/>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65309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lide - Standing on Lef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2921596" y="458096"/>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2921596" y="1225100"/>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2921596" y="6465840"/>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93462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399" y="863600"/>
            <a:ext cx="11192565" cy="635001"/>
          </a:xfrm>
          <a:prstGeom prst="rect">
            <a:avLst/>
          </a:prstGeom>
        </p:spPr>
        <p:txBody>
          <a:bodyPr lIns="52251" tIns="52251" rIns="52251" bIns="52251"/>
          <a:lstStyle>
            <a:lvl1pPr algn="l"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 name="Content Placeholder 10">
            <a:extLst>
              <a:ext uri="{FF2B5EF4-FFF2-40B4-BE49-F238E27FC236}">
                <a16:creationId xmlns:a16="http://schemas.microsoft.com/office/drawing/2014/main" id="{1D83548E-B3F8-924D-941E-6CB1E40CD8EF}"/>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38304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lide - Stand on Either Side of Whiteboar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600200" y="1161288"/>
            <a:ext cx="8813042" cy="5253021"/>
          </a:xfrm>
          <a:prstGeom prst="rect">
            <a:avLst/>
          </a:prstGeom>
        </p:spPr>
        <p:txBody>
          <a:bodyPr vert="horz" anchor="ctr"/>
          <a:lstStyle>
            <a:lvl1pPr marL="12700" indent="0">
              <a:spcBef>
                <a:spcPts val="2400"/>
              </a:spcBef>
              <a:buFontTx/>
              <a:buNone/>
              <a:tabLst/>
              <a:defRPr sz="3200">
                <a:latin typeface="Arial" charset="0"/>
                <a:ea typeface="Arial" charset="0"/>
                <a:cs typeface="Arial" charset="0"/>
              </a:defRPr>
            </a:lvl1pPr>
            <a:lvl2pPr marL="380990" indent="0">
              <a:spcBef>
                <a:spcPts val="2400"/>
              </a:spcBef>
              <a:buFontTx/>
              <a:buNone/>
              <a:tabLst/>
              <a:defRPr sz="2667">
                <a:latin typeface="Arial" charset="0"/>
                <a:ea typeface="Arial" charset="0"/>
                <a:cs typeface="Arial" charset="0"/>
              </a:defRPr>
            </a:lvl2pPr>
            <a:lvl3pPr marL="804313" indent="0">
              <a:spcBef>
                <a:spcPts val="2400"/>
              </a:spcBef>
              <a:buFontTx/>
              <a:buNone/>
              <a:tabLst/>
              <a:defRPr sz="2400">
                <a:latin typeface="Arial" charset="0"/>
                <a:ea typeface="Arial" charset="0"/>
                <a:cs typeface="Arial" charset="0"/>
              </a:defRPr>
            </a:lvl3pPr>
            <a:lvl4pPr marL="1227636" indent="0">
              <a:spcBef>
                <a:spcPts val="2400"/>
              </a:spcBef>
              <a:buFontTx/>
              <a:buNone/>
              <a:tabLst/>
              <a:defRPr sz="1867">
                <a:latin typeface="Arial" charset="0"/>
                <a:ea typeface="Arial" charset="0"/>
                <a:cs typeface="Arial" charset="0"/>
              </a:defRPr>
            </a:lvl4pPr>
            <a:lvl5pPr marL="1227636" indent="0">
              <a:spcBef>
                <a:spcPts val="2400"/>
              </a:spcBef>
              <a:buFontTx/>
              <a:buNone/>
              <a:tabLst/>
              <a:defRPr sz="1867">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600201" y="365760"/>
            <a:ext cx="8813041" cy="798643"/>
          </a:xfrm>
          <a:prstGeom prst="rect">
            <a:avLst/>
          </a:prstGeom>
        </p:spPr>
        <p:txBody>
          <a:bodyPr anchor="t"/>
          <a:lstStyle>
            <a:lvl1pPr algn="l">
              <a:lnSpc>
                <a:spcPct val="100000"/>
              </a:lnSpc>
              <a:defRPr sz="4267" b="1" i="0">
                <a:solidFill>
                  <a:srgbClr val="E94A27"/>
                </a:solidFill>
                <a:latin typeface="Arial" charset="0"/>
                <a:ea typeface="Arial" charset="0"/>
                <a:cs typeface="Arial" charset="0"/>
              </a:defRPr>
            </a:lvl1pPr>
          </a:lstStyle>
          <a:p>
            <a:r>
              <a:rPr lang="en-US"/>
              <a:t>Click to edit Master title style</a:t>
            </a:r>
            <a:endParaRPr lang="en-US" dirty="0"/>
          </a:p>
        </p:txBody>
      </p:sp>
      <p:sp>
        <p:nvSpPr>
          <p:cNvPr id="5" name="Content Placeholder 10"/>
          <p:cNvSpPr>
            <a:spLocks noGrp="1"/>
          </p:cNvSpPr>
          <p:nvPr>
            <p:ph sz="quarter" idx="11"/>
          </p:nvPr>
        </p:nvSpPr>
        <p:spPr>
          <a:xfrm>
            <a:off x="1600201" y="6414309"/>
            <a:ext cx="8813041" cy="369620"/>
          </a:xfrm>
          <a:prstGeom prst="rect">
            <a:avLst/>
          </a:prstGeom>
        </p:spPr>
        <p:txBody>
          <a:bodyPr/>
          <a:lstStyle>
            <a:lvl1pPr marL="0" indent="0">
              <a:buNone/>
              <a:defRPr sz="1600">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2628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3044688" y="365760"/>
            <a:ext cx="6096000" cy="148954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3044688" y="1855304"/>
            <a:ext cx="6096000" cy="4490904"/>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p:nvPr>
        </p:nvSpPr>
        <p:spPr>
          <a:xfrm>
            <a:off x="3044688" y="6346208"/>
            <a:ext cx="6096000" cy="437720"/>
          </a:xfrm>
          <a:prstGeom prst="rect">
            <a:avLst/>
          </a:prstGeom>
        </p:spPr>
        <p:txBody>
          <a:bodyPr anchor="ctr"/>
          <a:lstStyle>
            <a:lvl1pPr marL="0" indent="0">
              <a:buNone/>
              <a:defRPr sz="1600" b="0" i="0">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131915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References - If Needed">
    <p:spTree>
      <p:nvGrpSpPr>
        <p:cNvPr id="1" name=""/>
        <p:cNvGrpSpPr/>
        <p:nvPr/>
      </p:nvGrpSpPr>
      <p:grpSpPr>
        <a:xfrm>
          <a:off x="0" y="0"/>
          <a:ext cx="0" cy="0"/>
          <a:chOff x="0" y="0"/>
          <a:chExt cx="0" cy="0"/>
        </a:xfrm>
      </p:grpSpPr>
      <p:sp>
        <p:nvSpPr>
          <p:cNvPr id="3" name="TextBox 3"/>
          <p:cNvSpPr txBox="1"/>
          <p:nvPr/>
        </p:nvSpPr>
        <p:spPr>
          <a:xfrm>
            <a:off x="609600" y="365125"/>
            <a:ext cx="10796588" cy="749300"/>
          </a:xfrm>
          <a:prstGeom prst="rect">
            <a:avLst/>
          </a:prstGeom>
          <a:noFill/>
        </p:spPr>
        <p:txBody>
          <a:bodyPr wrap="square">
            <a:spAutoFit/>
          </a:bodyPr>
          <a:lstStyle/>
          <a:p>
            <a:pPr fontAlgn="auto">
              <a:spcBef>
                <a:spcPts val="0"/>
              </a:spcBef>
              <a:spcAft>
                <a:spcPts val="0"/>
              </a:spcAft>
              <a:defRPr/>
            </a:pPr>
            <a:r>
              <a:rPr lang="en-US" sz="4267" b="1" dirty="0">
                <a:solidFill>
                  <a:srgbClr val="E94A27"/>
                </a:solidFill>
                <a:latin typeface="Arial" charset="0"/>
                <a:ea typeface="Arial" charset="0"/>
                <a:cs typeface="Arial" charset="0"/>
              </a:rPr>
              <a:t>References</a:t>
            </a:r>
          </a:p>
        </p:txBody>
      </p:sp>
      <p:sp>
        <p:nvSpPr>
          <p:cNvPr id="7" name="Content Placeholder 6"/>
          <p:cNvSpPr>
            <a:spLocks noGrp="1"/>
          </p:cNvSpPr>
          <p:nvPr>
            <p:ph sz="quarter" idx="10"/>
          </p:nvPr>
        </p:nvSpPr>
        <p:spPr>
          <a:xfrm>
            <a:off x="609600" y="1114426"/>
            <a:ext cx="10796588" cy="5413066"/>
          </a:xfrm>
          <a:prstGeom prst="rect">
            <a:avLst/>
          </a:prstGeom>
        </p:spPr>
        <p:txBody>
          <a:bodyPr vert="horz" anchor="ctr"/>
          <a:lstStyle>
            <a:lvl1pPr marL="0">
              <a:spcBef>
                <a:spcPts val="2400"/>
              </a:spcBef>
              <a:buFontTx/>
              <a:buNone/>
              <a:defRPr sz="2133">
                <a:latin typeface="Arial" charset="0"/>
                <a:ea typeface="Arial" charset="0"/>
                <a:cs typeface="Arial" charset="0"/>
              </a:defRPr>
            </a:lvl1pPr>
            <a:lvl2pPr marL="0">
              <a:spcBef>
                <a:spcPts val="2400"/>
              </a:spcBef>
              <a:buFontTx/>
              <a:buNone/>
              <a:defRPr sz="2667">
                <a:latin typeface="Arial"/>
                <a:cs typeface="Arial"/>
              </a:defRPr>
            </a:lvl2pPr>
            <a:lvl3pPr marL="0">
              <a:spcBef>
                <a:spcPts val="2400"/>
              </a:spcBef>
              <a:buFontTx/>
              <a:buNone/>
              <a:defRPr sz="2400">
                <a:latin typeface="Arial"/>
                <a:cs typeface="Arial"/>
              </a:defRPr>
            </a:lvl3pPr>
            <a:lvl4pPr marL="0">
              <a:spcBef>
                <a:spcPts val="2400"/>
              </a:spcBef>
              <a:buFontTx/>
              <a:buNone/>
              <a:defRPr sz="2133">
                <a:latin typeface="Arial"/>
                <a:cs typeface="Arial"/>
              </a:defRPr>
            </a:lvl4pPr>
            <a:lvl5pPr marL="0">
              <a:spcBef>
                <a:spcPts val="2400"/>
              </a:spcBef>
              <a:buFontTx/>
              <a:buNone/>
              <a:defRPr sz="2133">
                <a:latin typeface="Arial"/>
                <a:cs typeface="Arial"/>
              </a:defRPr>
            </a:lvl5pPr>
          </a:lstStyle>
          <a:p>
            <a:pPr lvl="0"/>
            <a:r>
              <a:rPr lang="en-US"/>
              <a:t>Edit Master text styles</a:t>
            </a:r>
          </a:p>
        </p:txBody>
      </p:sp>
    </p:spTree>
    <p:extLst>
      <p:ext uri="{BB962C8B-B14F-4D97-AF65-F5344CB8AC3E}">
        <p14:creationId xmlns:p14="http://schemas.microsoft.com/office/powerpoint/2010/main" val="288253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ubsection Title 2 Lines">
    <p:spTree>
      <p:nvGrpSpPr>
        <p:cNvPr id="1" name=""/>
        <p:cNvGrpSpPr/>
        <p:nvPr/>
      </p:nvGrpSpPr>
      <p:grpSpPr>
        <a:xfrm>
          <a:off x="0" y="0"/>
          <a:ext cx="0" cy="0"/>
          <a:chOff x="0" y="0"/>
          <a:chExt cx="0" cy="0"/>
        </a:xfrm>
      </p:grpSpPr>
      <p:sp>
        <p:nvSpPr>
          <p:cNvPr id="2" name="Title 1"/>
          <p:cNvSpPr>
            <a:spLocks noGrp="1"/>
          </p:cNvSpPr>
          <p:nvPr>
            <p:ph type="title"/>
          </p:nvPr>
        </p:nvSpPr>
        <p:spPr>
          <a:xfrm>
            <a:off x="628649" y="4648201"/>
            <a:ext cx="10972800" cy="2022740"/>
          </a:xfrm>
          <a:prstGeom prst="rect">
            <a:avLst/>
          </a:prstGeom>
        </p:spPr>
        <p:txBody>
          <a:bodyPr anchor="ctr"/>
          <a:lstStyle>
            <a:lvl1pPr algn="l">
              <a:lnSpc>
                <a:spcPts val="5520"/>
              </a:lnSpc>
              <a:defRPr sz="5600" b="1" i="0">
                <a:solidFill>
                  <a:schemeClr val="bg1"/>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28649" y="3670922"/>
            <a:ext cx="10972800" cy="977279"/>
          </a:xfrm>
          <a:prstGeom prst="rect">
            <a:avLst/>
          </a:prstGeom>
        </p:spPr>
        <p:txBody>
          <a:bodyPr anchor="ctr"/>
          <a:lstStyle>
            <a:lvl1pPr marL="0" indent="0">
              <a:buNone/>
              <a:defRPr sz="3200" b="0" i="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27566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EXT Black">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400" y="863600"/>
            <a:ext cx="10287000" cy="635001"/>
          </a:xfrm>
          <a:prstGeom prst="rect">
            <a:avLst/>
          </a:prstGeom>
        </p:spPr>
        <p:txBody>
          <a:bodyPr lIns="52251" tIns="52251" rIns="52251" bIns="52251"/>
          <a:lstStyle>
            <a:lvl1pPr algn="l"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9" name="Slide Number"/>
          <p:cNvSpPr txBox="1">
            <a:spLocks noGrp="1"/>
          </p:cNvSpPr>
          <p:nvPr>
            <p:ph type="sldNum" sz="quarter" idx="2"/>
          </p:nvPr>
        </p:nvSpPr>
        <p:spPr>
          <a:xfrm>
            <a:off x="5980703" y="6524897"/>
            <a:ext cx="224064" cy="243115"/>
          </a:xfrm>
          <a:prstGeom prst="rect">
            <a:avLst/>
          </a:prstGeom>
        </p:spPr>
        <p:txBody>
          <a:bodyPr lIns="65314" tIns="65314" rIns="65314" bIns="65314"/>
          <a:lstStyle>
            <a:lvl1pPr algn="ctr" defTabSz="411470">
              <a:defRPr sz="1200" b="0" i="0">
                <a:solidFill>
                  <a:srgbClr val="000000"/>
                </a:solidFill>
                <a:latin typeface="Arial Regula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6315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279347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MBA Beginning Title 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1974574" y="1477284"/>
            <a:ext cx="824285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1974574" y="4318211"/>
            <a:ext cx="824285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1974574" y="5602309"/>
            <a:ext cx="824285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216916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MBA Beginning Title Slide - Standing">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9501809"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715617" y="4318211"/>
            <a:ext cx="950180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715617" y="5602309"/>
            <a:ext cx="9501809"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37800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MBA Title Slide - Instructor Not on Screen">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1049572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715617" y="4318211"/>
            <a:ext cx="1049572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5" name="Text Placeholder 4"/>
          <p:cNvSpPr>
            <a:spLocks noGrp="1"/>
          </p:cNvSpPr>
          <p:nvPr>
            <p:ph type="body" sz="quarter" idx="3"/>
          </p:nvPr>
        </p:nvSpPr>
        <p:spPr>
          <a:xfrm>
            <a:off x="715617" y="5602309"/>
            <a:ext cx="1049572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Tree>
    <p:extLst>
      <p:ext uri="{BB962C8B-B14F-4D97-AF65-F5344CB8AC3E}">
        <p14:creationId xmlns:p14="http://schemas.microsoft.com/office/powerpoint/2010/main" val="205134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7799"/>
            <a:ext cx="11000096" cy="798643"/>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dirty="0"/>
              <a:t>Header Text</a:t>
            </a:r>
          </a:p>
        </p:txBody>
      </p:sp>
      <p:sp>
        <p:nvSpPr>
          <p:cNvPr id="6" name="Title Text">
            <a:extLst>
              <a:ext uri="{FF2B5EF4-FFF2-40B4-BE49-F238E27FC236}">
                <a16:creationId xmlns:a16="http://schemas.microsoft.com/office/drawing/2014/main" id="{C86CA862-0630-6049-9C41-4FAB1825F8E7}"/>
              </a:ext>
            </a:extLst>
          </p:cNvPr>
          <p:cNvSpPr txBox="1">
            <a:spLocks/>
          </p:cNvSpPr>
          <p:nvPr userDrawn="1"/>
        </p:nvSpPr>
        <p:spPr>
          <a:xfrm>
            <a:off x="406399" y="863600"/>
            <a:ext cx="11192565" cy="635001"/>
          </a:xfrm>
          <a:prstGeom prst="rect">
            <a:avLst/>
          </a:prstGeom>
        </p:spPr>
        <p:txBody>
          <a:bodyPr lIns="52251" tIns="52251" rIns="52251" bIns="52251"/>
          <a:lstStyle>
            <a:lvl1pPr algn="l"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r>
              <a:rPr lang="en-US" dirty="0"/>
              <a:t>Title Text</a:t>
            </a:r>
          </a:p>
        </p:txBody>
      </p:sp>
      <p:sp>
        <p:nvSpPr>
          <p:cNvPr id="7" name="Content Placeholder 10">
            <a:extLst>
              <a:ext uri="{FF2B5EF4-FFF2-40B4-BE49-F238E27FC236}">
                <a16:creationId xmlns:a16="http://schemas.microsoft.com/office/drawing/2014/main" id="{A62EEA7B-DA6A-FE4E-A351-B6EDD3183FEE}"/>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
        <p:nvSpPr>
          <p:cNvPr id="8" name="Body Level One…">
            <a:extLst>
              <a:ext uri="{FF2B5EF4-FFF2-40B4-BE49-F238E27FC236}">
                <a16:creationId xmlns:a16="http://schemas.microsoft.com/office/drawing/2014/main" id="{C48EB3E2-C073-D94E-9D89-BFAC9E32008C}"/>
              </a:ext>
            </a:extLst>
          </p:cNvPr>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2" name="Title 1">
            <a:extLst>
              <a:ext uri="{FF2B5EF4-FFF2-40B4-BE49-F238E27FC236}">
                <a16:creationId xmlns:a16="http://schemas.microsoft.com/office/drawing/2014/main" id="{B8B5C199-F5AC-4D4E-9891-058619FC4419}"/>
              </a:ext>
            </a:extLst>
          </p:cNvPr>
          <p:cNvSpPr txBox="1">
            <a:spLocks/>
          </p:cNvSpPr>
          <p:nvPr userDrawn="1"/>
        </p:nvSpPr>
        <p:spPr>
          <a:xfrm>
            <a:off x="366643" y="863600"/>
            <a:ext cx="11000096" cy="603879"/>
          </a:xfrm>
          <a:prstGeom prst="rect">
            <a:avLst/>
          </a:prstGeom>
        </p:spPr>
        <p:txBody>
          <a:bodyPr anchor="t"/>
          <a:lstStyle>
            <a:lvl1pPr algn="l" defTabSz="608013" rtl="0" eaLnBrk="1" fontAlgn="base" hangingPunct="1">
              <a:lnSpc>
                <a:spcPct val="100000"/>
              </a:lnSpc>
              <a:spcBef>
                <a:spcPct val="0"/>
              </a:spcBef>
              <a:spcAft>
                <a:spcPct val="0"/>
              </a:spcAft>
              <a:defRPr sz="4267" b="1" i="0" kern="1200" baseline="0">
                <a:solidFill>
                  <a:srgbClr val="E94A27"/>
                </a:solidFill>
                <a:latin typeface="Arial" charset="0"/>
                <a:ea typeface="Arial" charset="0"/>
                <a:cs typeface="Arial" charset="0"/>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r>
              <a:rPr lang="en-US" sz="3000" b="0" dirty="0">
                <a:solidFill>
                  <a:sysClr val="windowText" lastClr="000000"/>
                </a:solidFill>
              </a:rPr>
              <a:t>Title Text</a:t>
            </a:r>
          </a:p>
        </p:txBody>
      </p:sp>
    </p:spTree>
    <p:extLst>
      <p:ext uri="{BB962C8B-B14F-4D97-AF65-F5344CB8AC3E}">
        <p14:creationId xmlns:p14="http://schemas.microsoft.com/office/powerpoint/2010/main" val="2416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White">
    <p:spTree>
      <p:nvGrpSpPr>
        <p:cNvPr id="1" name=""/>
        <p:cNvGrpSpPr/>
        <p:nvPr/>
      </p:nvGrpSpPr>
      <p:grpSpPr>
        <a:xfrm>
          <a:off x="0" y="0"/>
          <a:ext cx="0" cy="0"/>
          <a:chOff x="0" y="0"/>
          <a:chExt cx="0" cy="0"/>
        </a:xfrm>
      </p:grpSpPr>
      <p:sp>
        <p:nvSpPr>
          <p:cNvPr id="3" name="Content Placeholder 10">
            <a:extLst>
              <a:ext uri="{FF2B5EF4-FFF2-40B4-BE49-F238E27FC236}">
                <a16:creationId xmlns:a16="http://schemas.microsoft.com/office/drawing/2014/main" id="{1DA69651-F3D5-5D45-9602-1B5CC41E81CD}"/>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414882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399" y="863600"/>
            <a:ext cx="11192565" cy="635001"/>
          </a:xfrm>
          <a:prstGeom prst="rect">
            <a:avLst/>
          </a:prstGeom>
        </p:spPr>
        <p:txBody>
          <a:bodyPr lIns="52251" tIns="52251" rIns="52251" bIns="52251"/>
          <a:lstStyle>
            <a:lvl1pPr algn="l"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 name="Content Placeholder 10">
            <a:extLst>
              <a:ext uri="{FF2B5EF4-FFF2-40B4-BE49-F238E27FC236}">
                <a16:creationId xmlns:a16="http://schemas.microsoft.com/office/drawing/2014/main" id="{1D83548E-B3F8-924D-941E-6CB1E40CD8EF}"/>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41240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Slide White">
    <p:spTree>
      <p:nvGrpSpPr>
        <p:cNvPr id="1" name=""/>
        <p:cNvGrpSpPr/>
        <p:nvPr/>
      </p:nvGrpSpPr>
      <p:grpSpPr>
        <a:xfrm>
          <a:off x="0" y="0"/>
          <a:ext cx="0" cy="0"/>
          <a:chOff x="0" y="0"/>
          <a:chExt cx="0" cy="0"/>
        </a:xfrm>
      </p:grpSpPr>
      <p:sp>
        <p:nvSpPr>
          <p:cNvPr id="3" name="Content Placeholder 10">
            <a:extLst>
              <a:ext uri="{FF2B5EF4-FFF2-40B4-BE49-F238E27FC236}">
                <a16:creationId xmlns:a16="http://schemas.microsoft.com/office/drawing/2014/main" id="{1DA69651-F3D5-5D45-9602-1B5CC41E81CD}"/>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41659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Slide Black">
    <p:bg>
      <p:bgRef idx="1001">
        <a:schemeClr val="bg1"/>
      </p:bgRef>
    </p:bg>
    <p:spTree>
      <p:nvGrpSpPr>
        <p:cNvPr id="1" name=""/>
        <p:cNvGrpSpPr/>
        <p:nvPr/>
      </p:nvGrpSpPr>
      <p:grpSpPr>
        <a:xfrm>
          <a:off x="0" y="0"/>
          <a:ext cx="0" cy="0"/>
          <a:chOff x="0" y="0"/>
          <a:chExt cx="0" cy="0"/>
        </a:xfrm>
      </p:grpSpPr>
      <p:sp>
        <p:nvSpPr>
          <p:cNvPr id="2" name="Content Placeholder 10"/>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2407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Main Point Slide">
    <p:spTree>
      <p:nvGrpSpPr>
        <p:cNvPr id="1" name=""/>
        <p:cNvGrpSpPr/>
        <p:nvPr/>
      </p:nvGrpSpPr>
      <p:grpSpPr>
        <a:xfrm>
          <a:off x="0" y="0"/>
          <a:ext cx="0" cy="0"/>
          <a:chOff x="0" y="0"/>
          <a:chExt cx="0" cy="0"/>
        </a:xfrm>
      </p:grpSpPr>
      <p:sp>
        <p:nvSpPr>
          <p:cNvPr id="49" name="Title Text"/>
          <p:cNvSpPr txBox="1">
            <a:spLocks noGrp="1"/>
          </p:cNvSpPr>
          <p:nvPr>
            <p:ph type="title"/>
          </p:nvPr>
        </p:nvSpPr>
        <p:spPr>
          <a:xfrm>
            <a:off x="952500" y="2838261"/>
            <a:ext cx="10287000" cy="1181481"/>
          </a:xfrm>
          <a:prstGeom prst="rect">
            <a:avLst/>
          </a:prstGeom>
        </p:spPr>
        <p:txBody>
          <a:bodyPr lIns="52251" tIns="52251" rIns="52251" bIns="52251"/>
          <a:lstStyle>
            <a:lvl1pPr defTabSz="411470">
              <a:defRPr sz="3000" b="0" i="0">
                <a:latin typeface="Arial Regular"/>
              </a:defRPr>
            </a:lvl1pPr>
          </a:lstStyle>
          <a:p>
            <a:r>
              <a:rPr dirty="0"/>
              <a:t>Title Text</a:t>
            </a:r>
          </a:p>
        </p:txBody>
      </p:sp>
      <p:sp>
        <p:nvSpPr>
          <p:cNvPr id="7" name="Rectangle 6">
            <a:extLst>
              <a:ext uri="{FF2B5EF4-FFF2-40B4-BE49-F238E27FC236}">
                <a16:creationId xmlns:a16="http://schemas.microsoft.com/office/drawing/2014/main" id="{8D6D9B8E-D45E-5848-881D-DF7F8EEF3860}"/>
              </a:ext>
            </a:extLst>
          </p:cNvPr>
          <p:cNvSpPr/>
          <p:nvPr userDrawn="1"/>
        </p:nvSpPr>
        <p:spPr>
          <a:xfrm>
            <a:off x="-11114" y="6781800"/>
            <a:ext cx="12214227" cy="84139"/>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pic>
        <p:nvPicPr>
          <p:cNvPr id="8" name="Picture 7">
            <a:extLst>
              <a:ext uri="{FF2B5EF4-FFF2-40B4-BE49-F238E27FC236}">
                <a16:creationId xmlns:a16="http://schemas.microsoft.com/office/drawing/2014/main" id="{5134071B-64A6-D349-B191-BE5095453B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23445" y="254071"/>
            <a:ext cx="305457" cy="441967"/>
          </a:xfrm>
          <a:prstGeom prst="rect">
            <a:avLst/>
          </a:prstGeom>
        </p:spPr>
      </p:pic>
      <p:sp>
        <p:nvSpPr>
          <p:cNvPr id="5" name="Content Placeholder 10">
            <a:extLst>
              <a:ext uri="{FF2B5EF4-FFF2-40B4-BE49-F238E27FC236}">
                <a16:creationId xmlns:a16="http://schemas.microsoft.com/office/drawing/2014/main" id="{42E91E3F-BCA1-3547-AF4F-E51F94A04E46}"/>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258306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Whiteboard Full Width Text - Instructor in Shot - Right Hande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976443"/>
            <a:ext cx="94488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304800" y="177800"/>
            <a:ext cx="94488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304800" y="6417427"/>
            <a:ext cx="94488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304427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TEXT Black">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400" y="863600"/>
            <a:ext cx="10287000" cy="635001"/>
          </a:xfrm>
          <a:prstGeom prst="rect">
            <a:avLst/>
          </a:prstGeom>
        </p:spPr>
        <p:txBody>
          <a:bodyPr lIns="52251" tIns="52251" rIns="52251" bIns="52251"/>
          <a:lstStyle>
            <a:lvl1pPr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9" name="Slide Number"/>
          <p:cNvSpPr txBox="1">
            <a:spLocks noGrp="1"/>
          </p:cNvSpPr>
          <p:nvPr>
            <p:ph type="sldNum" sz="quarter" idx="2"/>
          </p:nvPr>
        </p:nvSpPr>
        <p:spPr>
          <a:xfrm>
            <a:off x="5980703" y="6524897"/>
            <a:ext cx="224064" cy="243115"/>
          </a:xfrm>
          <a:prstGeom prst="rect">
            <a:avLst/>
          </a:prstGeom>
        </p:spPr>
        <p:txBody>
          <a:bodyPr lIns="65314" tIns="65314" rIns="65314" bIns="65314"/>
          <a:lstStyle>
            <a:lvl1pPr algn="ctr" defTabSz="411470">
              <a:defRPr sz="1200" b="0" i="0">
                <a:solidFill>
                  <a:srgbClr val="000000"/>
                </a:solidFill>
                <a:latin typeface="Arial Regula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081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BLANK Blac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6092734" y="6524897"/>
            <a:ext cx="241134" cy="245197"/>
          </a:xfrm>
          <a:prstGeom prst="rect">
            <a:avLst/>
          </a:prstGeom>
        </p:spPr>
        <p:txBody>
          <a:bodyPr lIns="65314" tIns="65314" rIns="65314" bIns="65314"/>
          <a:lstStyle>
            <a:lvl1pPr defTabSz="411480">
              <a:defRPr sz="1200" b="0" i="0">
                <a:latin typeface="Arial Regular"/>
                <a:ea typeface="+mj-ea"/>
                <a:cs typeface="+mj-cs"/>
                <a:sym typeface="Helvetica Neue"/>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8673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 Instructor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8839200" cy="2840928"/>
          </a:xfrm>
          <a:prstGeom prst="rect">
            <a:avLst/>
          </a:prstGeom>
        </p:spPr>
        <p:txBody>
          <a:bodyPr anchor="ctr"/>
          <a:lstStyle>
            <a:lvl1pPr algn="l">
              <a:defRPr b="1" i="0">
                <a:solidFill>
                  <a:schemeClr val="bg1"/>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814916" y="4294006"/>
            <a:ext cx="8837085" cy="1154591"/>
          </a:xfrm>
          <a:prstGeom prst="rect">
            <a:avLst/>
          </a:prstGeom>
        </p:spPr>
        <p:txBody>
          <a:bodyPr anchor="ctr"/>
          <a:lstStyle>
            <a:lvl1pPr marL="0" indent="0">
              <a:buNone/>
              <a:defRPr sz="3733" b="1" i="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800" y="5448597"/>
            <a:ext cx="8839203"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886565775"/>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Instructor NOT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10566399" cy="2840928"/>
          </a:xfrm>
          <a:prstGeom prst="rect">
            <a:avLst/>
          </a:prstGeom>
        </p:spPr>
        <p:txBody>
          <a:bodyPr anchor="ctr"/>
          <a:lstStyle>
            <a:lvl1pPr algn="l">
              <a:defRPr b="1" i="0">
                <a:solidFill>
                  <a:schemeClr val="bg1"/>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814916" y="4294006"/>
            <a:ext cx="10564283" cy="1154591"/>
          </a:xfrm>
          <a:prstGeom prst="rect">
            <a:avLst/>
          </a:prstGeom>
        </p:spPr>
        <p:txBody>
          <a:bodyPr anchor="ctr"/>
          <a:lstStyle>
            <a:lvl1pPr marL="0" indent="0">
              <a:buNone/>
              <a:defRPr sz="3733"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799" y="5448597"/>
            <a:ext cx="10566399"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2057937561"/>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Instructor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8839200" cy="2840928"/>
          </a:xfrm>
          <a:prstGeom prst="rect">
            <a:avLst/>
          </a:prstGeom>
        </p:spPr>
        <p:txBody>
          <a:bodyPr anchor="ctr"/>
          <a:lstStyle>
            <a:lvl1pPr algn="l">
              <a:defRPr b="1" i="0">
                <a:solidFill>
                  <a:schemeClr val="bg1"/>
                </a:solidFill>
                <a:latin typeface="Arial"/>
                <a:cs typeface="Arial"/>
              </a:defRPr>
            </a:lvl1pPr>
          </a:lstStyle>
          <a:p>
            <a:r>
              <a:rPr lang="en-US" dirty="0"/>
              <a:t>Click to edit Master title style</a:t>
            </a:r>
          </a:p>
        </p:txBody>
      </p:sp>
      <p:sp>
        <p:nvSpPr>
          <p:cNvPr id="3" name="Text Placeholder 2"/>
          <p:cNvSpPr>
            <a:spLocks noGrp="1"/>
          </p:cNvSpPr>
          <p:nvPr>
            <p:ph type="body" idx="1" hasCustomPrompt="1"/>
          </p:nvPr>
        </p:nvSpPr>
        <p:spPr>
          <a:xfrm>
            <a:off x="814916" y="4294006"/>
            <a:ext cx="8837085" cy="1154591"/>
          </a:xfrm>
          <a:prstGeom prst="rect">
            <a:avLst/>
          </a:prstGeom>
        </p:spPr>
        <p:txBody>
          <a:bodyPr anchor="ctr"/>
          <a:lstStyle>
            <a:lvl1pPr marL="0" indent="0">
              <a:buNone/>
              <a:defRPr sz="3733" b="1" i="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800" y="5448597"/>
            <a:ext cx="8839203"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2165635597"/>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Instructor NOT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10566399" cy="2840928"/>
          </a:xfrm>
          <a:prstGeom prst="rect">
            <a:avLst/>
          </a:prstGeom>
        </p:spPr>
        <p:txBody>
          <a:bodyPr anchor="ctr"/>
          <a:lstStyle>
            <a:lvl1pPr algn="l">
              <a:defRPr b="1" i="0">
                <a:solidFill>
                  <a:schemeClr val="bg1"/>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814916" y="4294006"/>
            <a:ext cx="10564283" cy="1154591"/>
          </a:xfrm>
          <a:prstGeom prst="rect">
            <a:avLst/>
          </a:prstGeom>
        </p:spPr>
        <p:txBody>
          <a:bodyPr anchor="ctr"/>
          <a:lstStyle>
            <a:lvl1pPr marL="0" indent="0">
              <a:buNone/>
              <a:defRPr sz="3733"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799" y="5448597"/>
            <a:ext cx="10566399"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1186283412"/>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Instructor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8839200" cy="2840928"/>
          </a:xfrm>
          <a:prstGeom prst="rect">
            <a:avLst/>
          </a:prstGeom>
        </p:spPr>
        <p:txBody>
          <a:bodyPr anchor="ctr"/>
          <a:lstStyle>
            <a:lvl1pPr algn="l">
              <a:defRPr b="1" i="0">
                <a:solidFill>
                  <a:schemeClr val="bg1"/>
                </a:solidFill>
                <a:latin typeface="Arial"/>
                <a:cs typeface="Arial"/>
              </a:defRPr>
            </a:lvl1pPr>
          </a:lstStyle>
          <a:p>
            <a:r>
              <a:rPr lang="en-US" dirty="0"/>
              <a:t>Click to edit Master title style</a:t>
            </a:r>
          </a:p>
        </p:txBody>
      </p:sp>
      <p:sp>
        <p:nvSpPr>
          <p:cNvPr id="3" name="Text Placeholder 2"/>
          <p:cNvSpPr>
            <a:spLocks noGrp="1"/>
          </p:cNvSpPr>
          <p:nvPr>
            <p:ph type="body" idx="1" hasCustomPrompt="1"/>
          </p:nvPr>
        </p:nvSpPr>
        <p:spPr>
          <a:xfrm>
            <a:off x="814916" y="4294006"/>
            <a:ext cx="8837085" cy="1154591"/>
          </a:xfrm>
          <a:prstGeom prst="rect">
            <a:avLst/>
          </a:prstGeom>
        </p:spPr>
        <p:txBody>
          <a:bodyPr anchor="ctr"/>
          <a:lstStyle>
            <a:lvl1pPr marL="0" indent="0">
              <a:buNone/>
              <a:defRPr sz="3733" b="1" i="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800" y="5448597"/>
            <a:ext cx="8839203"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2780561380"/>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Instructor NOT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10566399" cy="2840928"/>
          </a:xfrm>
          <a:prstGeom prst="rect">
            <a:avLst/>
          </a:prstGeom>
        </p:spPr>
        <p:txBody>
          <a:bodyPr anchor="ctr"/>
          <a:lstStyle>
            <a:lvl1pPr algn="l">
              <a:defRPr b="1" i="0">
                <a:solidFill>
                  <a:schemeClr val="bg1"/>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814916" y="4294006"/>
            <a:ext cx="10564283" cy="1154591"/>
          </a:xfrm>
          <a:prstGeom prst="rect">
            <a:avLst/>
          </a:prstGeom>
        </p:spPr>
        <p:txBody>
          <a:bodyPr anchor="ctr"/>
          <a:lstStyle>
            <a:lvl1pPr marL="0" indent="0">
              <a:buNone/>
              <a:defRPr sz="3733"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799" y="5448597"/>
            <a:ext cx="10566399"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2339254418"/>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Instructor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8839200" cy="2840928"/>
          </a:xfrm>
          <a:prstGeom prst="rect">
            <a:avLst/>
          </a:prstGeom>
        </p:spPr>
        <p:txBody>
          <a:bodyPr anchor="ctr"/>
          <a:lstStyle>
            <a:lvl1pPr algn="l">
              <a:defRPr b="1" i="0">
                <a:solidFill>
                  <a:schemeClr val="bg1"/>
                </a:solidFill>
                <a:latin typeface="Arial"/>
                <a:cs typeface="Arial"/>
              </a:defRPr>
            </a:lvl1pPr>
          </a:lstStyle>
          <a:p>
            <a:r>
              <a:rPr lang="en-US" dirty="0"/>
              <a:t>Click to edit Master title style</a:t>
            </a:r>
          </a:p>
        </p:txBody>
      </p:sp>
      <p:sp>
        <p:nvSpPr>
          <p:cNvPr id="3" name="Text Placeholder 2"/>
          <p:cNvSpPr>
            <a:spLocks noGrp="1"/>
          </p:cNvSpPr>
          <p:nvPr>
            <p:ph type="body" idx="1" hasCustomPrompt="1"/>
          </p:nvPr>
        </p:nvSpPr>
        <p:spPr>
          <a:xfrm>
            <a:off x="814916" y="4294006"/>
            <a:ext cx="8837085" cy="1154591"/>
          </a:xfrm>
          <a:prstGeom prst="rect">
            <a:avLst/>
          </a:prstGeom>
        </p:spPr>
        <p:txBody>
          <a:bodyPr anchor="ctr"/>
          <a:lstStyle>
            <a:lvl1pPr marL="0" indent="0">
              <a:buNone/>
              <a:defRPr sz="3733" b="1" i="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800" y="5448597"/>
            <a:ext cx="8839203"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2310754340"/>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 Instructor Off-screen">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11000096"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11000096" cy="5227092"/>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59856"/>
            <a:ext cx="10768084" cy="405807"/>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 Instructor NOT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10566399" cy="2840928"/>
          </a:xfrm>
          <a:prstGeom prst="rect">
            <a:avLst/>
          </a:prstGeom>
        </p:spPr>
        <p:txBody>
          <a:bodyPr anchor="ctr"/>
          <a:lstStyle>
            <a:lvl1pPr algn="l">
              <a:defRPr b="1" i="0">
                <a:solidFill>
                  <a:schemeClr val="bg1"/>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814916" y="4294006"/>
            <a:ext cx="10564283" cy="1154591"/>
          </a:xfrm>
          <a:prstGeom prst="rect">
            <a:avLst/>
          </a:prstGeom>
        </p:spPr>
        <p:txBody>
          <a:bodyPr anchor="ctr"/>
          <a:lstStyle>
            <a:lvl1pPr marL="0" indent="0">
              <a:buNone/>
              <a:defRPr sz="3733"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799" y="5448597"/>
            <a:ext cx="10566399"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1262643275"/>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Instructor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8839200" cy="2840928"/>
          </a:xfrm>
          <a:prstGeom prst="rect">
            <a:avLst/>
          </a:prstGeom>
        </p:spPr>
        <p:txBody>
          <a:bodyPr anchor="ctr"/>
          <a:lstStyle>
            <a:lvl1pPr algn="l">
              <a:defRPr b="1" i="0">
                <a:solidFill>
                  <a:schemeClr val="bg1"/>
                </a:solidFill>
                <a:latin typeface="Arial"/>
                <a:cs typeface="Arial"/>
              </a:defRPr>
            </a:lvl1pPr>
          </a:lstStyle>
          <a:p>
            <a:r>
              <a:rPr lang="en-US" dirty="0"/>
              <a:t>Click to edit Master title style</a:t>
            </a:r>
          </a:p>
        </p:txBody>
      </p:sp>
      <p:sp>
        <p:nvSpPr>
          <p:cNvPr id="3" name="Text Placeholder 2"/>
          <p:cNvSpPr>
            <a:spLocks noGrp="1"/>
          </p:cNvSpPr>
          <p:nvPr>
            <p:ph type="body" idx="1" hasCustomPrompt="1"/>
          </p:nvPr>
        </p:nvSpPr>
        <p:spPr>
          <a:xfrm>
            <a:off x="814916" y="4294006"/>
            <a:ext cx="8837085" cy="1154591"/>
          </a:xfrm>
          <a:prstGeom prst="rect">
            <a:avLst/>
          </a:prstGeom>
        </p:spPr>
        <p:txBody>
          <a:bodyPr anchor="ctr"/>
          <a:lstStyle>
            <a:lvl1pPr marL="0" indent="0">
              <a:buNone/>
              <a:defRPr sz="3733" b="1" i="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800" y="5448597"/>
            <a:ext cx="8839203"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3774417377"/>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 Instructor NOT in Shot">
    <p:spTree>
      <p:nvGrpSpPr>
        <p:cNvPr id="1" name=""/>
        <p:cNvGrpSpPr/>
        <p:nvPr/>
      </p:nvGrpSpPr>
      <p:grpSpPr>
        <a:xfrm>
          <a:off x="0" y="0"/>
          <a:ext cx="0" cy="0"/>
          <a:chOff x="0" y="0"/>
          <a:chExt cx="0" cy="0"/>
        </a:xfrm>
      </p:grpSpPr>
      <p:sp>
        <p:nvSpPr>
          <p:cNvPr id="2" name="Title 1"/>
          <p:cNvSpPr>
            <a:spLocks noGrp="1"/>
          </p:cNvSpPr>
          <p:nvPr>
            <p:ph type="title"/>
          </p:nvPr>
        </p:nvSpPr>
        <p:spPr>
          <a:xfrm>
            <a:off x="812801" y="1453077"/>
            <a:ext cx="10566399" cy="2840928"/>
          </a:xfrm>
          <a:prstGeom prst="rect">
            <a:avLst/>
          </a:prstGeom>
        </p:spPr>
        <p:txBody>
          <a:bodyPr anchor="ctr"/>
          <a:lstStyle>
            <a:lvl1pPr algn="l">
              <a:defRPr b="1" i="0">
                <a:solidFill>
                  <a:schemeClr val="bg1"/>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814916" y="4294006"/>
            <a:ext cx="10564283" cy="1154591"/>
          </a:xfrm>
          <a:prstGeom prst="rect">
            <a:avLst/>
          </a:prstGeom>
        </p:spPr>
        <p:txBody>
          <a:bodyPr anchor="ctr"/>
          <a:lstStyle>
            <a:lvl1pPr marL="0" indent="0">
              <a:buNone/>
              <a:defRPr sz="3733"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
        <p:nvSpPr>
          <p:cNvPr id="5" name="Text Placeholder 4"/>
          <p:cNvSpPr>
            <a:spLocks noGrp="1"/>
          </p:cNvSpPr>
          <p:nvPr>
            <p:ph type="body" sz="quarter" idx="3" hasCustomPrompt="1"/>
          </p:nvPr>
        </p:nvSpPr>
        <p:spPr>
          <a:xfrm>
            <a:off x="812799" y="5448597"/>
            <a:ext cx="10566399" cy="972772"/>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Instructor Name – Title</a:t>
            </a:r>
          </a:p>
        </p:txBody>
      </p:sp>
    </p:spTree>
    <p:extLst>
      <p:ext uri="{BB962C8B-B14F-4D97-AF65-F5344CB8AC3E}">
        <p14:creationId xmlns:p14="http://schemas.microsoft.com/office/powerpoint/2010/main" val="3675614279"/>
      </p:ext>
    </p:extLst>
  </p:cSld>
  <p:clrMapOvr>
    <a:masterClrMapping/>
  </p:clrMapOvr>
  <p:transition spd="slow">
    <p:fade thruBlk="1"/>
  </p:transition>
  <p:hf hdr="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bsection Title 2 Lin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648201"/>
            <a:ext cx="8718551" cy="2022740"/>
          </a:xfrm>
          <a:prstGeom prst="rect">
            <a:avLst/>
          </a:prstGeom>
        </p:spPr>
        <p:txBody>
          <a:bodyPr anchor="ctr"/>
          <a:lstStyle>
            <a:lvl1pPr algn="l">
              <a:lnSpc>
                <a:spcPct val="100000"/>
              </a:lnSpc>
              <a:defRPr sz="5600" b="1" i="0">
                <a:solidFill>
                  <a:schemeClr val="bg1"/>
                </a:solidFill>
                <a:latin typeface="Arial"/>
                <a:cs typeface="Arial"/>
              </a:defRPr>
            </a:lvl1pPr>
          </a:lstStyle>
          <a:p>
            <a:r>
              <a:rPr lang="en-US" dirty="0"/>
              <a:t>Replace with Title</a:t>
            </a:r>
          </a:p>
        </p:txBody>
      </p:sp>
      <p:sp>
        <p:nvSpPr>
          <p:cNvPr id="3" name="Text Placeholder 2"/>
          <p:cNvSpPr>
            <a:spLocks noGrp="1"/>
          </p:cNvSpPr>
          <p:nvPr>
            <p:ph type="body" idx="1" hasCustomPrompt="1"/>
          </p:nvPr>
        </p:nvSpPr>
        <p:spPr>
          <a:xfrm>
            <a:off x="628650" y="3670922"/>
            <a:ext cx="8718551" cy="977279"/>
          </a:xfrm>
          <a:prstGeom prst="rect">
            <a:avLst/>
          </a:prstGeom>
        </p:spPr>
        <p:txBody>
          <a:bodyPr anchor="ctr"/>
          <a:lstStyle>
            <a:lvl1pPr marL="0" indent="0">
              <a:buNone/>
              <a:defRPr sz="3200" b="0"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Tree>
    <p:extLst>
      <p:ext uri="{BB962C8B-B14F-4D97-AF65-F5344CB8AC3E}">
        <p14:creationId xmlns:p14="http://schemas.microsoft.com/office/powerpoint/2010/main" val="2668777485"/>
      </p:ext>
    </p:extLst>
  </p:cSld>
  <p:clrMapOvr>
    <a:masterClrMapping/>
  </p:clrMapOvr>
  <p:transition spd="med" advTm="300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bsection Title 2 Lines Add BG Imag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79315" y="3506197"/>
            <a:ext cx="10972800" cy="1262529"/>
          </a:xfrm>
          <a:prstGeom prst="rect">
            <a:avLst/>
          </a:prstGeom>
        </p:spPr>
        <p:txBody>
          <a:bodyPr anchor="ctr"/>
          <a:lstStyle>
            <a:lvl1pPr algn="l">
              <a:lnSpc>
                <a:spcPts val="4960"/>
              </a:lnSpc>
              <a:defRPr sz="4800" b="1" i="0">
                <a:solidFill>
                  <a:schemeClr val="bg1"/>
                </a:solidFill>
                <a:latin typeface="Arial"/>
                <a:cs typeface="Arial"/>
              </a:defRPr>
            </a:lvl1pPr>
          </a:lstStyle>
          <a:p>
            <a:r>
              <a:rPr lang="en-US" dirty="0"/>
              <a:t>Replace with Title</a:t>
            </a:r>
          </a:p>
        </p:txBody>
      </p:sp>
      <p:sp>
        <p:nvSpPr>
          <p:cNvPr id="6" name="Text Placeholder 4"/>
          <p:cNvSpPr>
            <a:spLocks noGrp="1"/>
          </p:cNvSpPr>
          <p:nvPr>
            <p:ph type="body" sz="quarter" idx="3"/>
          </p:nvPr>
        </p:nvSpPr>
        <p:spPr>
          <a:xfrm>
            <a:off x="679315" y="5947724"/>
            <a:ext cx="10972800" cy="639763"/>
          </a:xfrm>
          <a:prstGeom prst="rect">
            <a:avLst/>
          </a:prstGeom>
        </p:spPr>
        <p:txBody>
          <a:bodyPr anchor="ctr"/>
          <a:lstStyle>
            <a:lvl1pPr marL="0" indent="0" algn="l">
              <a:buNone/>
              <a:defRPr sz="2400" b="1">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7" name="Text Placeholder 2"/>
          <p:cNvSpPr>
            <a:spLocks noGrp="1"/>
          </p:cNvSpPr>
          <p:nvPr>
            <p:ph type="body" idx="1" hasCustomPrompt="1"/>
          </p:nvPr>
        </p:nvSpPr>
        <p:spPr>
          <a:xfrm>
            <a:off x="679315" y="4768725"/>
            <a:ext cx="10972800" cy="1178999"/>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Tree>
    <p:extLst>
      <p:ext uri="{BB962C8B-B14F-4D97-AF65-F5344CB8AC3E}">
        <p14:creationId xmlns:p14="http://schemas.microsoft.com/office/powerpoint/2010/main" val="2173714324"/>
      </p:ext>
    </p:extLst>
  </p:cSld>
  <p:clrMapOvr>
    <a:masterClrMapping/>
  </p:clrMapOvr>
  <p:transition spd="med" advTm="300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3D8C4E-458F-4F5D-9CE9-A68F4FE11428}" type="datetimeFigureOut">
              <a:rPr lang="en-US" smtClean="0"/>
              <a:t>10/17/22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F9E04A-C679-4630-8E5B-400BD6FE52B8}" type="slidenum">
              <a:rPr lang="en-US" smtClean="0"/>
              <a:t>‹#›</a:t>
            </a:fld>
            <a:endParaRPr lang="en-US" dirty="0"/>
          </a:p>
        </p:txBody>
      </p:sp>
    </p:spTree>
    <p:extLst>
      <p:ext uri="{BB962C8B-B14F-4D97-AF65-F5344CB8AC3E}">
        <p14:creationId xmlns:p14="http://schemas.microsoft.com/office/powerpoint/2010/main" val="20952670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3D8C4E-458F-4F5D-9CE9-A68F4FE11428}" type="datetimeFigureOut">
              <a:rPr lang="en-US" smtClean="0"/>
              <a:t>10/17/22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BF9E04A-C679-4630-8E5B-400BD6FE52B8}" type="slidenum">
              <a:rPr lang="en-US" smtClean="0"/>
              <a:t>‹#›</a:t>
            </a:fld>
            <a:endParaRPr lang="en-US" dirty="0"/>
          </a:p>
        </p:txBody>
      </p:sp>
    </p:spTree>
    <p:extLst>
      <p:ext uri="{BB962C8B-B14F-4D97-AF65-F5344CB8AC3E}">
        <p14:creationId xmlns:p14="http://schemas.microsoft.com/office/powerpoint/2010/main" val="2302616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3D8C4E-458F-4F5D-9CE9-A68F4FE11428}" type="datetimeFigureOut">
              <a:rPr lang="en-US" smtClean="0"/>
              <a:t>10/17/22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BF9E04A-C679-4630-8E5B-400BD6FE52B8}" type="slidenum">
              <a:rPr lang="en-US" smtClean="0"/>
              <a:t>‹#›</a:t>
            </a:fld>
            <a:endParaRPr lang="en-US" dirty="0"/>
          </a:p>
        </p:txBody>
      </p:sp>
    </p:spTree>
    <p:extLst>
      <p:ext uri="{BB962C8B-B14F-4D97-AF65-F5344CB8AC3E}">
        <p14:creationId xmlns:p14="http://schemas.microsoft.com/office/powerpoint/2010/main" val="2285375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ection Title 2 Line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28650" y="4648201"/>
            <a:ext cx="8718551" cy="2022740"/>
          </a:xfrm>
          <a:prstGeom prst="rect">
            <a:avLst/>
          </a:prstGeom>
        </p:spPr>
        <p:txBody>
          <a:bodyPr anchor="ctr"/>
          <a:lstStyle>
            <a:lvl1pPr algn="l">
              <a:lnSpc>
                <a:spcPts val="5520"/>
              </a:lnSpc>
              <a:defRPr sz="5600" b="1" i="0">
                <a:solidFill>
                  <a:schemeClr val="bg1"/>
                </a:solidFill>
                <a:latin typeface="Arial"/>
                <a:cs typeface="Arial"/>
              </a:defRPr>
            </a:lvl1pPr>
          </a:lstStyle>
          <a:p>
            <a:r>
              <a:rPr lang="en-US" dirty="0"/>
              <a:t>Replace with Title</a:t>
            </a:r>
          </a:p>
        </p:txBody>
      </p:sp>
      <p:sp>
        <p:nvSpPr>
          <p:cNvPr id="8" name="Text Placeholder 2"/>
          <p:cNvSpPr>
            <a:spLocks noGrp="1"/>
          </p:cNvSpPr>
          <p:nvPr>
            <p:ph type="body" idx="1" hasCustomPrompt="1"/>
          </p:nvPr>
        </p:nvSpPr>
        <p:spPr>
          <a:xfrm>
            <a:off x="628650" y="3670922"/>
            <a:ext cx="8718551" cy="977279"/>
          </a:xfrm>
          <a:prstGeom prst="rect">
            <a:avLst/>
          </a:prstGeom>
        </p:spPr>
        <p:txBody>
          <a:bodyPr anchor="ctr"/>
          <a:lstStyle>
            <a:lvl1pPr marL="0" indent="0">
              <a:buNone/>
              <a:defRPr sz="3200" b="0"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Tree>
    <p:extLst>
      <p:ext uri="{BB962C8B-B14F-4D97-AF65-F5344CB8AC3E}">
        <p14:creationId xmlns:p14="http://schemas.microsoft.com/office/powerpoint/2010/main" val="4179687120"/>
      </p:ext>
    </p:extLst>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section Title Option 3 Lines">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79315" y="3506197"/>
            <a:ext cx="10972800" cy="1262529"/>
          </a:xfrm>
          <a:prstGeom prst="rect">
            <a:avLst/>
          </a:prstGeom>
        </p:spPr>
        <p:txBody>
          <a:bodyPr anchor="ctr"/>
          <a:lstStyle>
            <a:lvl1pPr algn="l">
              <a:lnSpc>
                <a:spcPts val="4960"/>
              </a:lnSpc>
              <a:defRPr sz="4800" b="1" i="0">
                <a:solidFill>
                  <a:schemeClr val="bg1"/>
                </a:solidFill>
                <a:latin typeface="Arial"/>
                <a:cs typeface="Arial"/>
              </a:defRPr>
            </a:lvl1pPr>
          </a:lstStyle>
          <a:p>
            <a:r>
              <a:rPr lang="en-US" dirty="0"/>
              <a:t>Replace with Title</a:t>
            </a:r>
          </a:p>
        </p:txBody>
      </p:sp>
      <p:sp>
        <p:nvSpPr>
          <p:cNvPr id="10" name="Text Placeholder 4"/>
          <p:cNvSpPr>
            <a:spLocks noGrp="1"/>
          </p:cNvSpPr>
          <p:nvPr>
            <p:ph type="body" sz="quarter" idx="3"/>
          </p:nvPr>
        </p:nvSpPr>
        <p:spPr>
          <a:xfrm>
            <a:off x="679315" y="5947724"/>
            <a:ext cx="10972800" cy="639763"/>
          </a:xfrm>
          <a:prstGeom prst="rect">
            <a:avLst/>
          </a:prstGeom>
        </p:spPr>
        <p:txBody>
          <a:bodyPr anchor="ctr"/>
          <a:lstStyle>
            <a:lvl1pPr marL="0" indent="0" algn="l">
              <a:buNone/>
              <a:defRPr sz="2400" b="1">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11" name="Text Placeholder 2"/>
          <p:cNvSpPr>
            <a:spLocks noGrp="1"/>
          </p:cNvSpPr>
          <p:nvPr>
            <p:ph type="body" idx="1" hasCustomPrompt="1"/>
          </p:nvPr>
        </p:nvSpPr>
        <p:spPr>
          <a:xfrm>
            <a:off x="679315" y="4768725"/>
            <a:ext cx="10972800" cy="1178999"/>
          </a:xfrm>
          <a:prstGeom prst="rect">
            <a:avLst/>
          </a:prstGeom>
        </p:spPr>
        <p:txBody>
          <a:bodyPr anchor="ctr"/>
          <a:lstStyle>
            <a:lvl1pPr marL="0" indent="0">
              <a:buNone/>
              <a:defRPr sz="3200" b="1" i="0" baseline="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Replace with Module # Lesson #</a:t>
            </a:r>
          </a:p>
        </p:txBody>
      </p:sp>
    </p:spTree>
    <p:extLst>
      <p:ext uri="{BB962C8B-B14F-4D97-AF65-F5344CB8AC3E}">
        <p14:creationId xmlns:p14="http://schemas.microsoft.com/office/powerpoint/2010/main" val="2003935939"/>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 Standing on Righ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73504"/>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224273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y Blank Slide">
    <p:spTree>
      <p:nvGrpSpPr>
        <p:cNvPr id="1" name=""/>
        <p:cNvGrpSpPr/>
        <p:nvPr/>
      </p:nvGrpSpPr>
      <p:grpSpPr>
        <a:xfrm>
          <a:off x="0" y="0"/>
          <a:ext cx="0" cy="0"/>
          <a:chOff x="0" y="0"/>
          <a:chExt cx="0" cy="0"/>
        </a:xfrm>
      </p:grpSpPr>
      <p:sp>
        <p:nvSpPr>
          <p:cNvPr id="3" name="Content Placeholder 10"/>
          <p:cNvSpPr>
            <a:spLocks noGrp="1"/>
          </p:cNvSpPr>
          <p:nvPr>
            <p:ph sz="quarter" idx="11" hasCustomPrompt="1"/>
          </p:nvPr>
        </p:nvSpPr>
        <p:spPr>
          <a:xfrm>
            <a:off x="304800" y="6417427"/>
            <a:ext cx="94488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377417653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Width Text - Instructor NOT in Sho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976443"/>
            <a:ext cx="110744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304800" y="177800"/>
            <a:ext cx="110744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304800" y="6417427"/>
            <a:ext cx="94488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281591239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Screen - Studio 3 - Instructor in Sho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976443"/>
            <a:ext cx="67056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304800" y="177800"/>
            <a:ext cx="67056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304800" y="6417427"/>
            <a:ext cx="67056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17305233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udio 3 - Instructor in Shot Standing on Lef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133600" y="976443"/>
            <a:ext cx="96520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2133600" y="177800"/>
            <a:ext cx="91440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304800" y="6417427"/>
            <a:ext cx="67056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43686264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iteboard Full Width Text - Instructor in Shot - Right Hande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976443"/>
            <a:ext cx="94488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304800" y="177800"/>
            <a:ext cx="94488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304800" y="6417427"/>
            <a:ext cx="94488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2390047244"/>
      </p:ext>
    </p:extLst>
  </p:cSld>
  <p:clrMapOvr>
    <a:masterClrMapping/>
  </p:clrMapOvr>
  <p:transition spd="med"/>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board - Stand Lef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828800" y="976443"/>
            <a:ext cx="94488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1828800" y="177800"/>
            <a:ext cx="94488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1828800" y="6417427"/>
            <a:ext cx="94488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121681085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board Instructor in Shot - Stand on Either Sid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828800" y="976443"/>
            <a:ext cx="85344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1828800" y="177800"/>
            <a:ext cx="85344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1828800" y="6417427"/>
            <a:ext cx="8534400" cy="364373"/>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17930134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tructor and CA Seate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438400" y="976443"/>
            <a:ext cx="73152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2438400" y="177800"/>
            <a:ext cx="73152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2438400" y="6417427"/>
            <a:ext cx="7315200" cy="364373"/>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201680152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ferences for end of deck">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1" y="976443"/>
            <a:ext cx="11075088" cy="5553509"/>
          </a:xfrm>
          <a:prstGeom prst="rect">
            <a:avLst/>
          </a:prstGeom>
        </p:spPr>
        <p:txBody>
          <a:bodyPr vert="horz" anchor="ctr"/>
          <a:lstStyle>
            <a:lvl1pPr marL="0">
              <a:spcBef>
                <a:spcPts val="2400"/>
              </a:spcBef>
              <a:buFontTx/>
              <a:buNone/>
              <a:defRPr sz="2133">
                <a:latin typeface="Arial"/>
                <a:cs typeface="Arial"/>
              </a:defRPr>
            </a:lvl1pPr>
            <a:lvl2pPr marL="0">
              <a:spcBef>
                <a:spcPts val="2400"/>
              </a:spcBef>
              <a:buFontTx/>
              <a:buNone/>
              <a:defRPr sz="2667">
                <a:latin typeface="Arial"/>
                <a:cs typeface="Arial"/>
              </a:defRPr>
            </a:lvl2pPr>
            <a:lvl3pPr marL="0">
              <a:spcBef>
                <a:spcPts val="2400"/>
              </a:spcBef>
              <a:buFontTx/>
              <a:buNone/>
              <a:defRPr sz="2400">
                <a:latin typeface="Arial"/>
                <a:cs typeface="Arial"/>
              </a:defRPr>
            </a:lvl3pPr>
            <a:lvl4pPr marL="0">
              <a:spcBef>
                <a:spcPts val="2400"/>
              </a:spcBef>
              <a:buFontTx/>
              <a:buNone/>
              <a:defRPr sz="2133">
                <a:latin typeface="Arial"/>
                <a:cs typeface="Arial"/>
              </a:defRPr>
            </a:lvl4pPr>
            <a:lvl5pPr marL="0">
              <a:spcBef>
                <a:spcPts val="2400"/>
              </a:spcBef>
              <a:buFontTx/>
              <a:buNone/>
              <a:defRPr sz="2133">
                <a:latin typeface="Arial"/>
                <a:cs typeface="Arial"/>
              </a:defRPr>
            </a:lvl5pPr>
          </a:lstStyle>
          <a:p>
            <a:pPr lvl="0"/>
            <a:r>
              <a:rPr lang="en-US" dirty="0"/>
              <a:t>Click to edit Master text styles</a:t>
            </a:r>
          </a:p>
        </p:txBody>
      </p:sp>
      <p:sp>
        <p:nvSpPr>
          <p:cNvPr id="3" name="TextBox 2"/>
          <p:cNvSpPr txBox="1"/>
          <p:nvPr userDrawn="1"/>
        </p:nvSpPr>
        <p:spPr>
          <a:xfrm>
            <a:off x="304801" y="177800"/>
            <a:ext cx="11075088" cy="748988"/>
          </a:xfrm>
          <a:prstGeom prst="rect">
            <a:avLst/>
          </a:prstGeom>
          <a:noFill/>
        </p:spPr>
        <p:txBody>
          <a:bodyPr wrap="square" rtlCol="0">
            <a:spAutoFit/>
          </a:bodyPr>
          <a:lstStyle/>
          <a:p>
            <a:r>
              <a:rPr lang="en-US" sz="4267" b="1" i="0" dirty="0">
                <a:solidFill>
                  <a:srgbClr val="DF331E"/>
                </a:solidFill>
                <a:latin typeface="Arial" charset="0"/>
                <a:ea typeface="Arial" charset="0"/>
                <a:cs typeface="Arial" charset="0"/>
              </a:rPr>
              <a:t>References</a:t>
            </a:r>
          </a:p>
        </p:txBody>
      </p:sp>
    </p:spTree>
    <p:extLst>
      <p:ext uri="{BB962C8B-B14F-4D97-AF65-F5344CB8AC3E}">
        <p14:creationId xmlns:p14="http://schemas.microsoft.com/office/powerpoint/2010/main" val="2012338378"/>
      </p:ext>
    </p:extLst>
  </p:cSld>
  <p:clrMapOvr>
    <a:masterClrMapping/>
  </p:clrMapOvr>
  <p:transition spd="med"/>
  <p:extLst>
    <p:ext uri="{DCECCB84-F9BA-43D5-87BE-67443E8EF086}">
      <p15:sldGuideLst xmlns:p15="http://schemas.microsoft.com/office/powerpoint/2012/main">
        <p15:guide id="1" orient="horz" pos="1620">
          <p15:clr>
            <a:srgbClr val="FBAE40"/>
          </p15:clr>
        </p15:guide>
        <p15:guide id="2" pos="2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3D8C4E-458F-4F5D-9CE9-A68F4FE11428}" type="datetimeFigureOut">
              <a:rPr lang="en-US" smtClean="0"/>
              <a:t>10/17/22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F9E04A-C679-4630-8E5B-400BD6FE52B8}" type="slidenum">
              <a:rPr lang="en-US" smtClean="0"/>
              <a:t>‹#›</a:t>
            </a:fld>
            <a:endParaRPr lang="en-US" dirty="0"/>
          </a:p>
        </p:txBody>
      </p:sp>
    </p:spTree>
    <p:extLst>
      <p:ext uri="{BB962C8B-B14F-4D97-AF65-F5344CB8AC3E}">
        <p14:creationId xmlns:p14="http://schemas.microsoft.com/office/powerpoint/2010/main" val="729057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 Standing on Lef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2921596" y="458096"/>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2921596" y="1225100"/>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2921596" y="6465840"/>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3D8C4E-458F-4F5D-9CE9-A68F4FE11428}" type="datetimeFigureOut">
              <a:rPr lang="en-US" smtClean="0"/>
              <a:t>10/17/22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BF9E04A-C679-4630-8E5B-400BD6FE52B8}" type="slidenum">
              <a:rPr lang="en-US" smtClean="0"/>
              <a:t>‹#›</a:t>
            </a:fld>
            <a:endParaRPr lang="en-US" dirty="0"/>
          </a:p>
        </p:txBody>
      </p:sp>
    </p:spTree>
    <p:extLst>
      <p:ext uri="{BB962C8B-B14F-4D97-AF65-F5344CB8AC3E}">
        <p14:creationId xmlns:p14="http://schemas.microsoft.com/office/powerpoint/2010/main" val="924905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3D8C4E-458F-4F5D-9CE9-A68F4FE11428}" type="datetimeFigureOut">
              <a:rPr lang="en-US" smtClean="0"/>
              <a:t>10/17/22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BF9E04A-C679-4630-8E5B-400BD6FE52B8}" type="slidenum">
              <a:rPr lang="en-US" smtClean="0"/>
              <a:t>‹#›</a:t>
            </a:fld>
            <a:endParaRPr lang="en-US" dirty="0"/>
          </a:p>
        </p:txBody>
      </p:sp>
    </p:spTree>
    <p:extLst>
      <p:ext uri="{BB962C8B-B14F-4D97-AF65-F5344CB8AC3E}">
        <p14:creationId xmlns:p14="http://schemas.microsoft.com/office/powerpoint/2010/main" val="37231887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399" y="863600"/>
            <a:ext cx="11192565" cy="635001"/>
          </a:xfrm>
          <a:prstGeom prst="rect">
            <a:avLst/>
          </a:prstGeom>
        </p:spPr>
        <p:txBody>
          <a:bodyPr lIns="52251" tIns="52251" rIns="52251" bIns="52251"/>
          <a:lstStyle>
            <a:lvl1pPr algn="l"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 name="Content Placeholder 10">
            <a:extLst>
              <a:ext uri="{FF2B5EF4-FFF2-40B4-BE49-F238E27FC236}">
                <a16:creationId xmlns:a16="http://schemas.microsoft.com/office/drawing/2014/main" id="{1D83548E-B3F8-924D-941E-6CB1E40CD8EF}"/>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229956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ARE">
    <p:bg>
      <p:bgPr>
        <a:solidFill>
          <a:srgbClr val="FFFFFF"/>
        </a:solidFill>
        <a:effectLst/>
      </p:bgPr>
    </p:bg>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6092734" y="6524897"/>
            <a:ext cx="241134" cy="245197"/>
          </a:xfrm>
          <a:prstGeom prst="rect">
            <a:avLst/>
          </a:prstGeom>
        </p:spPr>
        <p:txBody>
          <a:bodyPr lIns="65314" tIns="65314" rIns="65314" bIns="65314"/>
          <a:lstStyle>
            <a:lvl1pPr algn="l">
              <a:spcBef>
                <a:spcPts val="650"/>
              </a:spcBef>
              <a:defRPr>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50250790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7799"/>
            <a:ext cx="11000096" cy="798643"/>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dirty="0"/>
              <a:t>Header Text</a:t>
            </a:r>
          </a:p>
        </p:txBody>
      </p:sp>
      <p:sp>
        <p:nvSpPr>
          <p:cNvPr id="6" name="Title Text">
            <a:extLst>
              <a:ext uri="{FF2B5EF4-FFF2-40B4-BE49-F238E27FC236}">
                <a16:creationId xmlns:a16="http://schemas.microsoft.com/office/drawing/2014/main" id="{C86CA862-0630-6049-9C41-4FAB1825F8E7}"/>
              </a:ext>
            </a:extLst>
          </p:cNvPr>
          <p:cNvSpPr txBox="1">
            <a:spLocks/>
          </p:cNvSpPr>
          <p:nvPr userDrawn="1"/>
        </p:nvSpPr>
        <p:spPr>
          <a:xfrm>
            <a:off x="406399" y="863600"/>
            <a:ext cx="11192565" cy="635001"/>
          </a:xfrm>
          <a:prstGeom prst="rect">
            <a:avLst/>
          </a:prstGeom>
        </p:spPr>
        <p:txBody>
          <a:bodyPr lIns="52251" tIns="52251" rIns="52251" bIns="52251"/>
          <a:lstStyle>
            <a:lvl1pPr algn="l"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r>
              <a:rPr lang="en-US" dirty="0"/>
              <a:t>Title Text</a:t>
            </a:r>
          </a:p>
        </p:txBody>
      </p:sp>
      <p:sp>
        <p:nvSpPr>
          <p:cNvPr id="7" name="Content Placeholder 10">
            <a:extLst>
              <a:ext uri="{FF2B5EF4-FFF2-40B4-BE49-F238E27FC236}">
                <a16:creationId xmlns:a16="http://schemas.microsoft.com/office/drawing/2014/main" id="{A62EEA7B-DA6A-FE4E-A351-B6EDD3183FEE}"/>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
        <p:nvSpPr>
          <p:cNvPr id="8" name="Body Level One…">
            <a:extLst>
              <a:ext uri="{FF2B5EF4-FFF2-40B4-BE49-F238E27FC236}">
                <a16:creationId xmlns:a16="http://schemas.microsoft.com/office/drawing/2014/main" id="{C48EB3E2-C073-D94E-9D89-BFAC9E32008C}"/>
              </a:ext>
            </a:extLst>
          </p:cNvPr>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2" name="Title 1">
            <a:extLst>
              <a:ext uri="{FF2B5EF4-FFF2-40B4-BE49-F238E27FC236}">
                <a16:creationId xmlns:a16="http://schemas.microsoft.com/office/drawing/2014/main" id="{B8B5C199-F5AC-4D4E-9891-058619FC4419}"/>
              </a:ext>
            </a:extLst>
          </p:cNvPr>
          <p:cNvSpPr txBox="1">
            <a:spLocks/>
          </p:cNvSpPr>
          <p:nvPr userDrawn="1"/>
        </p:nvSpPr>
        <p:spPr>
          <a:xfrm>
            <a:off x="366643" y="863600"/>
            <a:ext cx="11000096" cy="603879"/>
          </a:xfrm>
          <a:prstGeom prst="rect">
            <a:avLst/>
          </a:prstGeom>
        </p:spPr>
        <p:txBody>
          <a:bodyPr anchor="t"/>
          <a:lstStyle>
            <a:lvl1pPr algn="l" defTabSz="608013" rtl="0" eaLnBrk="1" fontAlgn="base" hangingPunct="1">
              <a:lnSpc>
                <a:spcPct val="100000"/>
              </a:lnSpc>
              <a:spcBef>
                <a:spcPct val="0"/>
              </a:spcBef>
              <a:spcAft>
                <a:spcPct val="0"/>
              </a:spcAft>
              <a:defRPr sz="4267" b="1" i="0" kern="1200" baseline="0">
                <a:solidFill>
                  <a:srgbClr val="E94A27"/>
                </a:solidFill>
                <a:latin typeface="Arial" charset="0"/>
                <a:ea typeface="Arial" charset="0"/>
                <a:cs typeface="Arial" charset="0"/>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r>
              <a:rPr lang="en-US" sz="3000" b="0" dirty="0">
                <a:solidFill>
                  <a:sysClr val="windowText" lastClr="000000"/>
                </a:solidFill>
              </a:rPr>
              <a:t>Title Text</a:t>
            </a:r>
          </a:p>
        </p:txBody>
      </p:sp>
    </p:spTree>
    <p:extLst>
      <p:ext uri="{BB962C8B-B14F-4D97-AF65-F5344CB8AC3E}">
        <p14:creationId xmlns:p14="http://schemas.microsoft.com/office/powerpoint/2010/main" val="188092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399" y="863600"/>
            <a:ext cx="11192565" cy="635001"/>
          </a:xfrm>
          <a:prstGeom prst="rect">
            <a:avLst/>
          </a:prstGeom>
        </p:spPr>
        <p:txBody>
          <a:bodyPr lIns="52251" tIns="52251" rIns="52251" bIns="52251"/>
          <a:lstStyle>
            <a:lvl1pPr algn="l"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 name="Content Placeholder 10">
            <a:extLst>
              <a:ext uri="{FF2B5EF4-FFF2-40B4-BE49-F238E27FC236}">
                <a16:creationId xmlns:a16="http://schemas.microsoft.com/office/drawing/2014/main" id="{1D83548E-B3F8-924D-941E-6CB1E40CD8EF}"/>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81502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White">
    <p:spTree>
      <p:nvGrpSpPr>
        <p:cNvPr id="1" name=""/>
        <p:cNvGrpSpPr/>
        <p:nvPr/>
      </p:nvGrpSpPr>
      <p:grpSpPr>
        <a:xfrm>
          <a:off x="0" y="0"/>
          <a:ext cx="0" cy="0"/>
          <a:chOff x="0" y="0"/>
          <a:chExt cx="0" cy="0"/>
        </a:xfrm>
      </p:grpSpPr>
      <p:sp>
        <p:nvSpPr>
          <p:cNvPr id="3" name="Content Placeholder 10">
            <a:extLst>
              <a:ext uri="{FF2B5EF4-FFF2-40B4-BE49-F238E27FC236}">
                <a16:creationId xmlns:a16="http://schemas.microsoft.com/office/drawing/2014/main" id="{1DA69651-F3D5-5D45-9602-1B5CC41E81CD}"/>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54798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Slide Black">
    <p:bg>
      <p:bgRef idx="1001">
        <a:schemeClr val="bg1"/>
      </p:bgRef>
    </p:bg>
    <p:spTree>
      <p:nvGrpSpPr>
        <p:cNvPr id="1" name=""/>
        <p:cNvGrpSpPr/>
        <p:nvPr/>
      </p:nvGrpSpPr>
      <p:grpSpPr>
        <a:xfrm>
          <a:off x="0" y="0"/>
          <a:ext cx="0" cy="0"/>
          <a:chOff x="0" y="0"/>
          <a:chExt cx="0" cy="0"/>
        </a:xfrm>
      </p:grpSpPr>
      <p:sp>
        <p:nvSpPr>
          <p:cNvPr id="2" name="Content Placeholder 10"/>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674862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Main Point Slide">
    <p:spTree>
      <p:nvGrpSpPr>
        <p:cNvPr id="1" name=""/>
        <p:cNvGrpSpPr/>
        <p:nvPr/>
      </p:nvGrpSpPr>
      <p:grpSpPr>
        <a:xfrm>
          <a:off x="0" y="0"/>
          <a:ext cx="0" cy="0"/>
          <a:chOff x="0" y="0"/>
          <a:chExt cx="0" cy="0"/>
        </a:xfrm>
      </p:grpSpPr>
      <p:sp>
        <p:nvSpPr>
          <p:cNvPr id="49" name="Title Text"/>
          <p:cNvSpPr txBox="1">
            <a:spLocks noGrp="1"/>
          </p:cNvSpPr>
          <p:nvPr>
            <p:ph type="title"/>
          </p:nvPr>
        </p:nvSpPr>
        <p:spPr>
          <a:xfrm>
            <a:off x="952500" y="2838261"/>
            <a:ext cx="10287000" cy="1181481"/>
          </a:xfrm>
          <a:prstGeom prst="rect">
            <a:avLst/>
          </a:prstGeom>
        </p:spPr>
        <p:txBody>
          <a:bodyPr lIns="52251" tIns="52251" rIns="52251" bIns="52251"/>
          <a:lstStyle>
            <a:lvl1pPr defTabSz="411470">
              <a:defRPr sz="3000" b="0" i="0">
                <a:latin typeface="Arial Regular"/>
              </a:defRPr>
            </a:lvl1pPr>
          </a:lstStyle>
          <a:p>
            <a:r>
              <a:rPr dirty="0"/>
              <a:t>Title Text</a:t>
            </a:r>
          </a:p>
        </p:txBody>
      </p:sp>
      <p:sp>
        <p:nvSpPr>
          <p:cNvPr id="7" name="Rectangle 6">
            <a:extLst>
              <a:ext uri="{FF2B5EF4-FFF2-40B4-BE49-F238E27FC236}">
                <a16:creationId xmlns:a16="http://schemas.microsoft.com/office/drawing/2014/main" id="{8D6D9B8E-D45E-5848-881D-DF7F8EEF3860}"/>
              </a:ext>
            </a:extLst>
          </p:cNvPr>
          <p:cNvSpPr/>
          <p:nvPr userDrawn="1"/>
        </p:nvSpPr>
        <p:spPr>
          <a:xfrm>
            <a:off x="-11114" y="6781800"/>
            <a:ext cx="12214227" cy="84139"/>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pic>
        <p:nvPicPr>
          <p:cNvPr id="8" name="Picture 7">
            <a:extLst>
              <a:ext uri="{FF2B5EF4-FFF2-40B4-BE49-F238E27FC236}">
                <a16:creationId xmlns:a16="http://schemas.microsoft.com/office/drawing/2014/main" id="{5134071B-64A6-D349-B191-BE5095453B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23445" y="254071"/>
            <a:ext cx="305457" cy="441967"/>
          </a:xfrm>
          <a:prstGeom prst="rect">
            <a:avLst/>
          </a:prstGeom>
        </p:spPr>
      </p:pic>
      <p:sp>
        <p:nvSpPr>
          <p:cNvPr id="5" name="Content Placeholder 10">
            <a:extLst>
              <a:ext uri="{FF2B5EF4-FFF2-40B4-BE49-F238E27FC236}">
                <a16:creationId xmlns:a16="http://schemas.microsoft.com/office/drawing/2014/main" id="{42E91E3F-BCA1-3547-AF4F-E51F94A04E46}"/>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262859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board Full Width Text - Instructor in Shot - Right Hande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976443"/>
            <a:ext cx="94488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304800" y="177800"/>
            <a:ext cx="94488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304800" y="6417427"/>
            <a:ext cx="94488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355495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 Stand on Either Side of Whiteboar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600200" y="1161288"/>
            <a:ext cx="8813042" cy="5253021"/>
          </a:xfrm>
          <a:prstGeom prst="rect">
            <a:avLst/>
          </a:prstGeom>
        </p:spPr>
        <p:txBody>
          <a:bodyPr vert="horz" anchor="ctr"/>
          <a:lstStyle>
            <a:lvl1pPr marL="12700" indent="0">
              <a:spcBef>
                <a:spcPts val="2400"/>
              </a:spcBef>
              <a:buFontTx/>
              <a:buNone/>
              <a:tabLst/>
              <a:defRPr sz="3200">
                <a:latin typeface="Arial" charset="0"/>
                <a:ea typeface="Arial" charset="0"/>
                <a:cs typeface="Arial" charset="0"/>
              </a:defRPr>
            </a:lvl1pPr>
            <a:lvl2pPr marL="380990" indent="0">
              <a:spcBef>
                <a:spcPts val="2400"/>
              </a:spcBef>
              <a:buFontTx/>
              <a:buNone/>
              <a:tabLst/>
              <a:defRPr sz="2667">
                <a:latin typeface="Arial" charset="0"/>
                <a:ea typeface="Arial" charset="0"/>
                <a:cs typeface="Arial" charset="0"/>
              </a:defRPr>
            </a:lvl2pPr>
            <a:lvl3pPr marL="804313" indent="0">
              <a:spcBef>
                <a:spcPts val="2400"/>
              </a:spcBef>
              <a:buFontTx/>
              <a:buNone/>
              <a:tabLst/>
              <a:defRPr sz="2400">
                <a:latin typeface="Arial" charset="0"/>
                <a:ea typeface="Arial" charset="0"/>
                <a:cs typeface="Arial" charset="0"/>
              </a:defRPr>
            </a:lvl3pPr>
            <a:lvl4pPr marL="1227636" indent="0">
              <a:spcBef>
                <a:spcPts val="2400"/>
              </a:spcBef>
              <a:buFontTx/>
              <a:buNone/>
              <a:tabLst/>
              <a:defRPr sz="1867">
                <a:latin typeface="Arial" charset="0"/>
                <a:ea typeface="Arial" charset="0"/>
                <a:cs typeface="Arial" charset="0"/>
              </a:defRPr>
            </a:lvl4pPr>
            <a:lvl5pPr marL="1227636" indent="0">
              <a:spcBef>
                <a:spcPts val="2400"/>
              </a:spcBef>
              <a:buFontTx/>
              <a:buNone/>
              <a:tabLst/>
              <a:defRPr sz="1867">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600201" y="365760"/>
            <a:ext cx="8813041" cy="798643"/>
          </a:xfrm>
          <a:prstGeom prst="rect">
            <a:avLst/>
          </a:prstGeom>
        </p:spPr>
        <p:txBody>
          <a:bodyPr anchor="t"/>
          <a:lstStyle>
            <a:lvl1pPr algn="l">
              <a:lnSpc>
                <a:spcPct val="100000"/>
              </a:lnSpc>
              <a:defRPr sz="4267" b="1" i="0">
                <a:solidFill>
                  <a:srgbClr val="E94A27"/>
                </a:solidFill>
                <a:latin typeface="Arial" charset="0"/>
                <a:ea typeface="Arial" charset="0"/>
                <a:cs typeface="Arial" charset="0"/>
              </a:defRPr>
            </a:lvl1pPr>
          </a:lstStyle>
          <a:p>
            <a:r>
              <a:rPr lang="en-US"/>
              <a:t>Click to edit Master title style</a:t>
            </a:r>
            <a:endParaRPr lang="en-US" dirty="0"/>
          </a:p>
        </p:txBody>
      </p:sp>
      <p:sp>
        <p:nvSpPr>
          <p:cNvPr id="5" name="Content Placeholder 10"/>
          <p:cNvSpPr>
            <a:spLocks noGrp="1"/>
          </p:cNvSpPr>
          <p:nvPr>
            <p:ph sz="quarter" idx="11"/>
          </p:nvPr>
        </p:nvSpPr>
        <p:spPr>
          <a:xfrm>
            <a:off x="1600201" y="6414309"/>
            <a:ext cx="8813041" cy="369620"/>
          </a:xfrm>
          <a:prstGeom prst="rect">
            <a:avLst/>
          </a:prstGeom>
        </p:spPr>
        <p:txBody>
          <a:bodyPr/>
          <a:lstStyle>
            <a:lvl1pPr marL="0" indent="0">
              <a:buNone/>
              <a:defRPr sz="1600">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243374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EXT Black">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400" y="863600"/>
            <a:ext cx="10287000" cy="635001"/>
          </a:xfrm>
          <a:prstGeom prst="rect">
            <a:avLst/>
          </a:prstGeom>
        </p:spPr>
        <p:txBody>
          <a:bodyPr lIns="52251" tIns="52251" rIns="52251" bIns="52251"/>
          <a:lstStyle>
            <a:lvl1pPr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9" name="Slide Number"/>
          <p:cNvSpPr txBox="1">
            <a:spLocks noGrp="1"/>
          </p:cNvSpPr>
          <p:nvPr>
            <p:ph type="sldNum" sz="quarter" idx="2"/>
          </p:nvPr>
        </p:nvSpPr>
        <p:spPr>
          <a:xfrm>
            <a:off x="5980703" y="6524897"/>
            <a:ext cx="224064" cy="243115"/>
          </a:xfrm>
          <a:prstGeom prst="rect">
            <a:avLst/>
          </a:prstGeom>
        </p:spPr>
        <p:txBody>
          <a:bodyPr lIns="65314" tIns="65314" rIns="65314" bIns="65314"/>
          <a:lstStyle>
            <a:lvl1pPr algn="ctr" defTabSz="411470">
              <a:defRPr sz="1200" b="0" i="0">
                <a:solidFill>
                  <a:srgbClr val="000000"/>
                </a:solidFill>
                <a:latin typeface="Arial Regula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611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BLANK Blac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6092734" y="6524897"/>
            <a:ext cx="241134" cy="245197"/>
          </a:xfrm>
          <a:prstGeom prst="rect">
            <a:avLst/>
          </a:prstGeom>
        </p:spPr>
        <p:txBody>
          <a:bodyPr lIns="65314" tIns="65314" rIns="65314" bIns="65314"/>
          <a:lstStyle>
            <a:lvl1pPr defTabSz="411480">
              <a:defRPr sz="1200" b="0" i="0">
                <a:latin typeface="Arial Regular"/>
                <a:ea typeface="+mj-ea"/>
                <a:cs typeface="+mj-cs"/>
                <a:sym typeface="Helvetica Neue"/>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8213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iMBA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1049572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715617" y="4318211"/>
            <a:ext cx="1049572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5" name="Text Placeholder 4"/>
          <p:cNvSpPr>
            <a:spLocks noGrp="1"/>
          </p:cNvSpPr>
          <p:nvPr>
            <p:ph type="body" sz="quarter" idx="3"/>
          </p:nvPr>
        </p:nvSpPr>
        <p:spPr>
          <a:xfrm>
            <a:off x="715617" y="5602309"/>
            <a:ext cx="1049572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Tree>
    <p:extLst>
      <p:ext uri="{BB962C8B-B14F-4D97-AF65-F5344CB8AC3E}">
        <p14:creationId xmlns:p14="http://schemas.microsoft.com/office/powerpoint/2010/main" val="15327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Main Point Slide">
    <p:spTree>
      <p:nvGrpSpPr>
        <p:cNvPr id="1" name=""/>
        <p:cNvGrpSpPr/>
        <p:nvPr/>
      </p:nvGrpSpPr>
      <p:grpSpPr>
        <a:xfrm>
          <a:off x="0" y="0"/>
          <a:ext cx="0" cy="0"/>
          <a:chOff x="0" y="0"/>
          <a:chExt cx="0" cy="0"/>
        </a:xfrm>
      </p:grpSpPr>
      <p:sp>
        <p:nvSpPr>
          <p:cNvPr id="49" name="Title Text"/>
          <p:cNvSpPr txBox="1">
            <a:spLocks noGrp="1"/>
          </p:cNvSpPr>
          <p:nvPr>
            <p:ph type="title"/>
          </p:nvPr>
        </p:nvSpPr>
        <p:spPr>
          <a:xfrm>
            <a:off x="952500" y="2838261"/>
            <a:ext cx="10287000" cy="1181481"/>
          </a:xfrm>
          <a:prstGeom prst="rect">
            <a:avLst/>
          </a:prstGeom>
        </p:spPr>
        <p:txBody>
          <a:bodyPr lIns="52251" tIns="52251" rIns="52251" bIns="52251"/>
          <a:lstStyle>
            <a:lvl1pPr defTabSz="411470">
              <a:defRPr sz="3000" b="0" i="0">
                <a:latin typeface="Arial Regular"/>
              </a:defRPr>
            </a:lvl1pPr>
          </a:lstStyle>
          <a:p>
            <a:r>
              <a:rPr dirty="0"/>
              <a:t>Title Text</a:t>
            </a:r>
          </a:p>
        </p:txBody>
      </p:sp>
      <p:sp>
        <p:nvSpPr>
          <p:cNvPr id="7" name="Rectangle 6">
            <a:extLst>
              <a:ext uri="{FF2B5EF4-FFF2-40B4-BE49-F238E27FC236}">
                <a16:creationId xmlns:a16="http://schemas.microsoft.com/office/drawing/2014/main" id="{8D6D9B8E-D45E-5848-881D-DF7F8EEF3860}"/>
              </a:ext>
            </a:extLst>
          </p:cNvPr>
          <p:cNvSpPr/>
          <p:nvPr userDrawn="1"/>
        </p:nvSpPr>
        <p:spPr>
          <a:xfrm>
            <a:off x="-11114" y="6781800"/>
            <a:ext cx="12214227" cy="84139"/>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pic>
        <p:nvPicPr>
          <p:cNvPr id="8" name="Picture 7">
            <a:extLst>
              <a:ext uri="{FF2B5EF4-FFF2-40B4-BE49-F238E27FC236}">
                <a16:creationId xmlns:a16="http://schemas.microsoft.com/office/drawing/2014/main" id="{5134071B-64A6-D349-B191-BE5095453B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23445" y="254071"/>
            <a:ext cx="305457" cy="441967"/>
          </a:xfrm>
          <a:prstGeom prst="rect">
            <a:avLst/>
          </a:prstGeom>
        </p:spPr>
      </p:pic>
      <p:sp>
        <p:nvSpPr>
          <p:cNvPr id="5" name="Content Placeholder 10">
            <a:extLst>
              <a:ext uri="{FF2B5EF4-FFF2-40B4-BE49-F238E27FC236}">
                <a16:creationId xmlns:a16="http://schemas.microsoft.com/office/drawing/2014/main" id="{42E91E3F-BCA1-3547-AF4F-E51F94A04E46}"/>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177129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Just Whiteboard">
    <p:spTree>
      <p:nvGrpSpPr>
        <p:cNvPr id="1" name=""/>
        <p:cNvGrpSpPr/>
        <p:nvPr/>
      </p:nvGrpSpPr>
      <p:grpSpPr>
        <a:xfrm>
          <a:off x="0" y="0"/>
          <a:ext cx="0" cy="0"/>
          <a:chOff x="0" y="0"/>
          <a:chExt cx="0" cy="0"/>
        </a:xfrm>
      </p:grpSpPr>
      <p:sp>
        <p:nvSpPr>
          <p:cNvPr id="2" name="Content Placeholder 10"/>
          <p:cNvSpPr>
            <a:spLocks noGrp="1"/>
          </p:cNvSpPr>
          <p:nvPr>
            <p:ph sz="quarter" idx="10" hasCustomPrompt="1"/>
          </p:nvPr>
        </p:nvSpPr>
        <p:spPr>
          <a:xfrm>
            <a:off x="0" y="6429301"/>
            <a:ext cx="12192000" cy="343877"/>
          </a:xfrm>
          <a:prstGeom prst="rect">
            <a:avLst/>
          </a:prstGeom>
        </p:spPr>
        <p:txBody>
          <a:bodyPr/>
          <a:lstStyle>
            <a:lvl1pPr marL="0" indent="0">
              <a:buNone/>
              <a:defRPr sz="16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7610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 Instructor Off-screen">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11000096"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11000096" cy="5227092"/>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59856"/>
            <a:ext cx="10768084" cy="405807"/>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126675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 Standing on Righ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73504"/>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424177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 Standing on Lef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2921596" y="458096"/>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2921596" y="1225100"/>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2921596" y="6465840"/>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298550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 Stand on Either Side of Whiteboar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600200" y="1161288"/>
            <a:ext cx="8813042" cy="5253021"/>
          </a:xfrm>
          <a:prstGeom prst="rect">
            <a:avLst/>
          </a:prstGeom>
        </p:spPr>
        <p:txBody>
          <a:bodyPr vert="horz" anchor="ctr"/>
          <a:lstStyle>
            <a:lvl1pPr marL="12700" indent="0">
              <a:spcBef>
                <a:spcPts val="2400"/>
              </a:spcBef>
              <a:buFontTx/>
              <a:buNone/>
              <a:tabLst/>
              <a:defRPr sz="3200">
                <a:latin typeface="Arial" charset="0"/>
                <a:ea typeface="Arial" charset="0"/>
                <a:cs typeface="Arial" charset="0"/>
              </a:defRPr>
            </a:lvl1pPr>
            <a:lvl2pPr marL="380990" indent="0">
              <a:spcBef>
                <a:spcPts val="2400"/>
              </a:spcBef>
              <a:buFontTx/>
              <a:buNone/>
              <a:tabLst/>
              <a:defRPr sz="2667">
                <a:latin typeface="Arial" charset="0"/>
                <a:ea typeface="Arial" charset="0"/>
                <a:cs typeface="Arial" charset="0"/>
              </a:defRPr>
            </a:lvl2pPr>
            <a:lvl3pPr marL="804313" indent="0">
              <a:spcBef>
                <a:spcPts val="2400"/>
              </a:spcBef>
              <a:buFontTx/>
              <a:buNone/>
              <a:tabLst/>
              <a:defRPr sz="2400">
                <a:latin typeface="Arial" charset="0"/>
                <a:ea typeface="Arial" charset="0"/>
                <a:cs typeface="Arial" charset="0"/>
              </a:defRPr>
            </a:lvl3pPr>
            <a:lvl4pPr marL="1227636" indent="0">
              <a:spcBef>
                <a:spcPts val="2400"/>
              </a:spcBef>
              <a:buFontTx/>
              <a:buNone/>
              <a:tabLst/>
              <a:defRPr sz="1867">
                <a:latin typeface="Arial" charset="0"/>
                <a:ea typeface="Arial" charset="0"/>
                <a:cs typeface="Arial" charset="0"/>
              </a:defRPr>
            </a:lvl4pPr>
            <a:lvl5pPr marL="1227636" indent="0">
              <a:spcBef>
                <a:spcPts val="2400"/>
              </a:spcBef>
              <a:buFontTx/>
              <a:buNone/>
              <a:tabLst/>
              <a:defRPr sz="1867">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600201" y="365760"/>
            <a:ext cx="8813041" cy="798643"/>
          </a:xfrm>
          <a:prstGeom prst="rect">
            <a:avLst/>
          </a:prstGeom>
        </p:spPr>
        <p:txBody>
          <a:bodyPr anchor="t"/>
          <a:lstStyle>
            <a:lvl1pPr algn="l">
              <a:lnSpc>
                <a:spcPct val="100000"/>
              </a:lnSpc>
              <a:defRPr sz="4267" b="1" i="0">
                <a:solidFill>
                  <a:srgbClr val="E94A27"/>
                </a:solidFill>
                <a:latin typeface="Arial" charset="0"/>
                <a:ea typeface="Arial" charset="0"/>
                <a:cs typeface="Arial" charset="0"/>
              </a:defRPr>
            </a:lvl1pPr>
          </a:lstStyle>
          <a:p>
            <a:r>
              <a:rPr lang="en-US"/>
              <a:t>Click to edit Master title style</a:t>
            </a:r>
            <a:endParaRPr lang="en-US" dirty="0"/>
          </a:p>
        </p:txBody>
      </p:sp>
      <p:sp>
        <p:nvSpPr>
          <p:cNvPr id="5" name="Content Placeholder 10"/>
          <p:cNvSpPr>
            <a:spLocks noGrp="1"/>
          </p:cNvSpPr>
          <p:nvPr>
            <p:ph sz="quarter" idx="11"/>
          </p:nvPr>
        </p:nvSpPr>
        <p:spPr>
          <a:xfrm>
            <a:off x="1600201" y="6414309"/>
            <a:ext cx="8813041" cy="369620"/>
          </a:xfrm>
          <a:prstGeom prst="rect">
            <a:avLst/>
          </a:prstGeom>
        </p:spPr>
        <p:txBody>
          <a:bodyPr/>
          <a:lstStyle>
            <a:lvl1pPr marL="0" indent="0">
              <a:buNone/>
              <a:defRPr sz="1600">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146238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3044688" y="365760"/>
            <a:ext cx="6096000" cy="148954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3044688" y="1855304"/>
            <a:ext cx="6096000" cy="4490904"/>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p:nvPr>
        </p:nvSpPr>
        <p:spPr>
          <a:xfrm>
            <a:off x="3044688" y="6346208"/>
            <a:ext cx="6096000" cy="437720"/>
          </a:xfrm>
          <a:prstGeom prst="rect">
            <a:avLst/>
          </a:prstGeom>
        </p:spPr>
        <p:txBody>
          <a:bodyPr anchor="ctr"/>
          <a:lstStyle>
            <a:lvl1pPr marL="0" indent="0">
              <a:buNone/>
              <a:defRPr sz="1600" b="0" i="0">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178694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3044688" y="365760"/>
            <a:ext cx="6096000" cy="148954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3044688" y="1855304"/>
            <a:ext cx="6096000" cy="4490904"/>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p:nvPr>
        </p:nvSpPr>
        <p:spPr>
          <a:xfrm>
            <a:off x="3044688" y="6346208"/>
            <a:ext cx="6096000" cy="437720"/>
          </a:xfrm>
          <a:prstGeom prst="rect">
            <a:avLst/>
          </a:prstGeom>
        </p:spPr>
        <p:txBody>
          <a:bodyPr anchor="ctr"/>
          <a:lstStyle>
            <a:lvl1pPr marL="0" indent="0">
              <a:buNone/>
              <a:defRPr sz="1600" b="0" i="0">
                <a:latin typeface="Arial" charset="0"/>
                <a:ea typeface="Arial" charset="0"/>
                <a:cs typeface="Arial" charset="0"/>
              </a:defRPr>
            </a:lvl1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References - If Needed">
    <p:spTree>
      <p:nvGrpSpPr>
        <p:cNvPr id="1" name=""/>
        <p:cNvGrpSpPr/>
        <p:nvPr/>
      </p:nvGrpSpPr>
      <p:grpSpPr>
        <a:xfrm>
          <a:off x="0" y="0"/>
          <a:ext cx="0" cy="0"/>
          <a:chOff x="0" y="0"/>
          <a:chExt cx="0" cy="0"/>
        </a:xfrm>
      </p:grpSpPr>
      <p:sp>
        <p:nvSpPr>
          <p:cNvPr id="3" name="TextBox 3"/>
          <p:cNvSpPr txBox="1"/>
          <p:nvPr/>
        </p:nvSpPr>
        <p:spPr>
          <a:xfrm>
            <a:off x="609600" y="365125"/>
            <a:ext cx="10796588" cy="749300"/>
          </a:xfrm>
          <a:prstGeom prst="rect">
            <a:avLst/>
          </a:prstGeom>
          <a:noFill/>
        </p:spPr>
        <p:txBody>
          <a:bodyPr wrap="square">
            <a:spAutoFit/>
          </a:bodyPr>
          <a:lstStyle/>
          <a:p>
            <a:pPr fontAlgn="auto">
              <a:spcBef>
                <a:spcPts val="0"/>
              </a:spcBef>
              <a:spcAft>
                <a:spcPts val="0"/>
              </a:spcAft>
              <a:defRPr/>
            </a:pPr>
            <a:r>
              <a:rPr lang="en-US" sz="4267" b="1" dirty="0">
                <a:solidFill>
                  <a:srgbClr val="E94A27"/>
                </a:solidFill>
                <a:latin typeface="Arial" charset="0"/>
                <a:ea typeface="Arial" charset="0"/>
                <a:cs typeface="Arial" charset="0"/>
              </a:rPr>
              <a:t>References</a:t>
            </a:r>
          </a:p>
        </p:txBody>
      </p:sp>
      <p:sp>
        <p:nvSpPr>
          <p:cNvPr id="7" name="Content Placeholder 6"/>
          <p:cNvSpPr>
            <a:spLocks noGrp="1"/>
          </p:cNvSpPr>
          <p:nvPr>
            <p:ph sz="quarter" idx="10"/>
          </p:nvPr>
        </p:nvSpPr>
        <p:spPr>
          <a:xfrm>
            <a:off x="609600" y="1114426"/>
            <a:ext cx="10796588" cy="5413066"/>
          </a:xfrm>
          <a:prstGeom prst="rect">
            <a:avLst/>
          </a:prstGeom>
        </p:spPr>
        <p:txBody>
          <a:bodyPr vert="horz" anchor="ctr"/>
          <a:lstStyle>
            <a:lvl1pPr marL="0">
              <a:spcBef>
                <a:spcPts val="2400"/>
              </a:spcBef>
              <a:buFontTx/>
              <a:buNone/>
              <a:defRPr sz="2133">
                <a:latin typeface="Arial" charset="0"/>
                <a:ea typeface="Arial" charset="0"/>
                <a:cs typeface="Arial" charset="0"/>
              </a:defRPr>
            </a:lvl1pPr>
            <a:lvl2pPr marL="0">
              <a:spcBef>
                <a:spcPts val="2400"/>
              </a:spcBef>
              <a:buFontTx/>
              <a:buNone/>
              <a:defRPr sz="2667">
                <a:latin typeface="Arial"/>
                <a:cs typeface="Arial"/>
              </a:defRPr>
            </a:lvl2pPr>
            <a:lvl3pPr marL="0">
              <a:spcBef>
                <a:spcPts val="2400"/>
              </a:spcBef>
              <a:buFontTx/>
              <a:buNone/>
              <a:defRPr sz="2400">
                <a:latin typeface="Arial"/>
                <a:cs typeface="Arial"/>
              </a:defRPr>
            </a:lvl3pPr>
            <a:lvl4pPr marL="0">
              <a:spcBef>
                <a:spcPts val="2400"/>
              </a:spcBef>
              <a:buFontTx/>
              <a:buNone/>
              <a:defRPr sz="2133">
                <a:latin typeface="Arial"/>
                <a:cs typeface="Arial"/>
              </a:defRPr>
            </a:lvl4pPr>
            <a:lvl5pPr marL="0">
              <a:spcBef>
                <a:spcPts val="2400"/>
              </a:spcBef>
              <a:buFontTx/>
              <a:buNone/>
              <a:defRPr sz="2133">
                <a:latin typeface="Arial"/>
                <a:cs typeface="Arial"/>
              </a:defRPr>
            </a:lvl5pPr>
          </a:lstStyle>
          <a:p>
            <a:pPr lvl="0"/>
            <a:r>
              <a:rPr lang="en-US"/>
              <a:t>Edit Master text styles</a:t>
            </a:r>
          </a:p>
        </p:txBody>
      </p:sp>
    </p:spTree>
    <p:extLst>
      <p:ext uri="{BB962C8B-B14F-4D97-AF65-F5344CB8AC3E}">
        <p14:creationId xmlns:p14="http://schemas.microsoft.com/office/powerpoint/2010/main" val="293421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section Title 2 Lines">
    <p:spTree>
      <p:nvGrpSpPr>
        <p:cNvPr id="1" name=""/>
        <p:cNvGrpSpPr/>
        <p:nvPr/>
      </p:nvGrpSpPr>
      <p:grpSpPr>
        <a:xfrm>
          <a:off x="0" y="0"/>
          <a:ext cx="0" cy="0"/>
          <a:chOff x="0" y="0"/>
          <a:chExt cx="0" cy="0"/>
        </a:xfrm>
      </p:grpSpPr>
      <p:sp>
        <p:nvSpPr>
          <p:cNvPr id="2" name="Title 1"/>
          <p:cNvSpPr>
            <a:spLocks noGrp="1"/>
          </p:cNvSpPr>
          <p:nvPr>
            <p:ph type="title"/>
          </p:nvPr>
        </p:nvSpPr>
        <p:spPr>
          <a:xfrm>
            <a:off x="628649" y="4648201"/>
            <a:ext cx="10972800" cy="2022740"/>
          </a:xfrm>
          <a:prstGeom prst="rect">
            <a:avLst/>
          </a:prstGeom>
        </p:spPr>
        <p:txBody>
          <a:bodyPr anchor="ctr"/>
          <a:lstStyle>
            <a:lvl1pPr algn="l">
              <a:lnSpc>
                <a:spcPts val="5520"/>
              </a:lnSpc>
              <a:defRPr sz="5600" b="1" i="0">
                <a:solidFill>
                  <a:schemeClr val="bg1"/>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28649" y="3670922"/>
            <a:ext cx="10972800" cy="977279"/>
          </a:xfrm>
          <a:prstGeom prst="rect">
            <a:avLst/>
          </a:prstGeom>
        </p:spPr>
        <p:txBody>
          <a:bodyPr anchor="ctr"/>
          <a:lstStyle>
            <a:lvl1pPr marL="0" indent="0">
              <a:buNone/>
              <a:defRPr sz="3200" b="0" i="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85689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EXT Black">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400" y="863600"/>
            <a:ext cx="10287000" cy="635001"/>
          </a:xfrm>
          <a:prstGeom prst="rect">
            <a:avLst/>
          </a:prstGeom>
        </p:spPr>
        <p:txBody>
          <a:bodyPr lIns="52251" tIns="52251" rIns="52251" bIns="52251"/>
          <a:lstStyle>
            <a:lvl1pPr algn="l"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9" name="Slide Number"/>
          <p:cNvSpPr txBox="1">
            <a:spLocks noGrp="1"/>
          </p:cNvSpPr>
          <p:nvPr>
            <p:ph type="sldNum" sz="quarter" idx="2"/>
          </p:nvPr>
        </p:nvSpPr>
        <p:spPr>
          <a:xfrm>
            <a:off x="5980703" y="6524897"/>
            <a:ext cx="224064" cy="243115"/>
          </a:xfrm>
          <a:prstGeom prst="rect">
            <a:avLst/>
          </a:prstGeom>
        </p:spPr>
        <p:txBody>
          <a:bodyPr lIns="65314" tIns="65314" rIns="65314" bIns="65314"/>
          <a:lstStyle>
            <a:lvl1pPr algn="ctr" defTabSz="411470">
              <a:defRPr sz="1200" b="0" i="0">
                <a:solidFill>
                  <a:srgbClr val="000000"/>
                </a:solidFill>
                <a:latin typeface="Arial Regula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8340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BLANK Blac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6092734" y="6524897"/>
            <a:ext cx="241134" cy="245197"/>
          </a:xfrm>
          <a:prstGeom prst="rect">
            <a:avLst/>
          </a:prstGeom>
        </p:spPr>
        <p:txBody>
          <a:bodyPr lIns="65314" tIns="65314" rIns="65314" bIns="65314"/>
          <a:lstStyle>
            <a:lvl1pPr defTabSz="411480">
              <a:defRPr sz="1200" b="0" i="0">
                <a:latin typeface="Arial Regular"/>
                <a:ea typeface="+mj-ea"/>
                <a:cs typeface="+mj-cs"/>
                <a:sym typeface="Helvetica Neue"/>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800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Width Text - Instructor NOT in Sho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976443"/>
            <a:ext cx="110744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304800" y="177800"/>
            <a:ext cx="110744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304800" y="6417427"/>
            <a:ext cx="94488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289453410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BA Beginning Title 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1974574" y="1477284"/>
            <a:ext cx="824285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1974574" y="4318211"/>
            <a:ext cx="824285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1974574" y="5602309"/>
            <a:ext cx="824285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147906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BA Beginning Title Slide - Standing">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9501809"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715617" y="4318211"/>
            <a:ext cx="950180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715617" y="5602309"/>
            <a:ext cx="9501809"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13062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MBA Title Slide - Instructor Not on Screen">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1049572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715617" y="4318211"/>
            <a:ext cx="1049572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5" name="Text Placeholder 4"/>
          <p:cNvSpPr>
            <a:spLocks noGrp="1"/>
          </p:cNvSpPr>
          <p:nvPr>
            <p:ph type="body" sz="quarter" idx="3"/>
          </p:nvPr>
        </p:nvSpPr>
        <p:spPr>
          <a:xfrm>
            <a:off x="715617" y="5602309"/>
            <a:ext cx="1049572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Tree>
    <p:extLst>
      <p:ext uri="{BB962C8B-B14F-4D97-AF65-F5344CB8AC3E}">
        <p14:creationId xmlns:p14="http://schemas.microsoft.com/office/powerpoint/2010/main" val="42749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MSA Beginning Title 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1974574" y="1477284"/>
            <a:ext cx="824285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1974574" y="4318211"/>
            <a:ext cx="824285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1974574" y="5602309"/>
            <a:ext cx="824285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29301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SA Beginning Title Slide - Standing">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9501809"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715617" y="4318211"/>
            <a:ext cx="950180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715617" y="5602309"/>
            <a:ext cx="9501809"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18159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ferences - If Needed">
    <p:spTree>
      <p:nvGrpSpPr>
        <p:cNvPr id="1" name=""/>
        <p:cNvGrpSpPr/>
        <p:nvPr/>
      </p:nvGrpSpPr>
      <p:grpSpPr>
        <a:xfrm>
          <a:off x="0" y="0"/>
          <a:ext cx="0" cy="0"/>
          <a:chOff x="0" y="0"/>
          <a:chExt cx="0" cy="0"/>
        </a:xfrm>
      </p:grpSpPr>
      <p:sp>
        <p:nvSpPr>
          <p:cNvPr id="3" name="TextBox 3"/>
          <p:cNvSpPr txBox="1"/>
          <p:nvPr/>
        </p:nvSpPr>
        <p:spPr>
          <a:xfrm>
            <a:off x="609600" y="365125"/>
            <a:ext cx="10796588" cy="749300"/>
          </a:xfrm>
          <a:prstGeom prst="rect">
            <a:avLst/>
          </a:prstGeom>
          <a:noFill/>
        </p:spPr>
        <p:txBody>
          <a:bodyPr wrap="square">
            <a:spAutoFit/>
          </a:bodyPr>
          <a:lstStyle/>
          <a:p>
            <a:pPr fontAlgn="auto">
              <a:spcBef>
                <a:spcPts val="0"/>
              </a:spcBef>
              <a:spcAft>
                <a:spcPts val="0"/>
              </a:spcAft>
              <a:defRPr/>
            </a:pPr>
            <a:r>
              <a:rPr lang="en-US" sz="4267" b="1" dirty="0">
                <a:solidFill>
                  <a:srgbClr val="E94A27"/>
                </a:solidFill>
                <a:latin typeface="Arial" charset="0"/>
                <a:ea typeface="Arial" charset="0"/>
                <a:cs typeface="Arial" charset="0"/>
              </a:rPr>
              <a:t>References</a:t>
            </a:r>
          </a:p>
        </p:txBody>
      </p:sp>
      <p:sp>
        <p:nvSpPr>
          <p:cNvPr id="7" name="Content Placeholder 6"/>
          <p:cNvSpPr>
            <a:spLocks noGrp="1"/>
          </p:cNvSpPr>
          <p:nvPr>
            <p:ph sz="quarter" idx="10"/>
          </p:nvPr>
        </p:nvSpPr>
        <p:spPr>
          <a:xfrm>
            <a:off x="609600" y="1114426"/>
            <a:ext cx="10796588" cy="5413066"/>
          </a:xfrm>
          <a:prstGeom prst="rect">
            <a:avLst/>
          </a:prstGeom>
        </p:spPr>
        <p:txBody>
          <a:bodyPr vert="horz" anchor="ctr"/>
          <a:lstStyle>
            <a:lvl1pPr marL="0">
              <a:spcBef>
                <a:spcPts val="2400"/>
              </a:spcBef>
              <a:buFontTx/>
              <a:buNone/>
              <a:defRPr sz="2133">
                <a:latin typeface="Arial" charset="0"/>
                <a:ea typeface="Arial" charset="0"/>
                <a:cs typeface="Arial" charset="0"/>
              </a:defRPr>
            </a:lvl1pPr>
            <a:lvl2pPr marL="0">
              <a:spcBef>
                <a:spcPts val="2400"/>
              </a:spcBef>
              <a:buFontTx/>
              <a:buNone/>
              <a:defRPr sz="2667">
                <a:latin typeface="Arial"/>
                <a:cs typeface="Arial"/>
              </a:defRPr>
            </a:lvl2pPr>
            <a:lvl3pPr marL="0">
              <a:spcBef>
                <a:spcPts val="2400"/>
              </a:spcBef>
              <a:buFontTx/>
              <a:buNone/>
              <a:defRPr sz="2400">
                <a:latin typeface="Arial"/>
                <a:cs typeface="Arial"/>
              </a:defRPr>
            </a:lvl3pPr>
            <a:lvl4pPr marL="0">
              <a:spcBef>
                <a:spcPts val="2400"/>
              </a:spcBef>
              <a:buFontTx/>
              <a:buNone/>
              <a:defRPr sz="2133">
                <a:latin typeface="Arial"/>
                <a:cs typeface="Arial"/>
              </a:defRPr>
            </a:lvl4pPr>
            <a:lvl5pPr marL="0">
              <a:spcBef>
                <a:spcPts val="2400"/>
              </a:spcBef>
              <a:buFontTx/>
              <a:buNone/>
              <a:defRPr sz="2133">
                <a:latin typeface="Arial"/>
                <a:cs typeface="Arial"/>
              </a:defRPr>
            </a:lvl5pPr>
          </a:lstStyle>
          <a:p>
            <a:pPr lvl="0"/>
            <a:r>
              <a:rPr lang="en-US"/>
              <a:t>Edit Master text styles</a:t>
            </a:r>
          </a:p>
        </p:txBody>
      </p:sp>
    </p:spTree>
    <p:extLst>
      <p:ext uri="{BB962C8B-B14F-4D97-AF65-F5344CB8AC3E}">
        <p14:creationId xmlns:p14="http://schemas.microsoft.com/office/powerpoint/2010/main" val="270333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MSA Title Slide - Instructor Not on Screen">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1049572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715617" y="4318211"/>
            <a:ext cx="1049572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5" name="Text Placeholder 4"/>
          <p:cNvSpPr>
            <a:spLocks noGrp="1"/>
          </p:cNvSpPr>
          <p:nvPr>
            <p:ph type="body" sz="quarter" idx="3"/>
          </p:nvPr>
        </p:nvSpPr>
        <p:spPr>
          <a:xfrm>
            <a:off x="715617" y="5602309"/>
            <a:ext cx="1049572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Tree>
    <p:extLst>
      <p:ext uri="{BB962C8B-B14F-4D97-AF65-F5344CB8AC3E}">
        <p14:creationId xmlns:p14="http://schemas.microsoft.com/office/powerpoint/2010/main" val="421336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MBA Beginning Title 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1974574" y="1477284"/>
            <a:ext cx="824285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1974574" y="4318211"/>
            <a:ext cx="824285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1974574" y="5602309"/>
            <a:ext cx="824285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MBA Beginning Title Slide - Standing">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9501809"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715617" y="4318211"/>
            <a:ext cx="950180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715617" y="5602309"/>
            <a:ext cx="9501809"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MBA Title Slide - Instructor Not on Screen">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1049572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715617" y="4318211"/>
            <a:ext cx="1049572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5" name="Text Placeholder 4"/>
          <p:cNvSpPr>
            <a:spLocks noGrp="1"/>
          </p:cNvSpPr>
          <p:nvPr>
            <p:ph type="body" sz="quarter" idx="3"/>
          </p:nvPr>
        </p:nvSpPr>
        <p:spPr>
          <a:xfrm>
            <a:off x="715617" y="5602309"/>
            <a:ext cx="1049572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MSA Beginning Title 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1974574" y="1477284"/>
            <a:ext cx="824285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1974574" y="4318211"/>
            <a:ext cx="824285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1974574" y="5602309"/>
            <a:ext cx="824285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215558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SA Beginning Title Slide - Standing">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9501809"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715617" y="4318211"/>
            <a:ext cx="9501809"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715617" y="5602309"/>
            <a:ext cx="9501809"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MSA Title Slide - Instructor Not on Screen">
    <p:spTree>
      <p:nvGrpSpPr>
        <p:cNvPr id="1" name=""/>
        <p:cNvGrpSpPr/>
        <p:nvPr/>
      </p:nvGrpSpPr>
      <p:grpSpPr>
        <a:xfrm>
          <a:off x="0" y="0"/>
          <a:ext cx="0" cy="0"/>
          <a:chOff x="0" y="0"/>
          <a:chExt cx="0" cy="0"/>
        </a:xfrm>
      </p:grpSpPr>
      <p:sp>
        <p:nvSpPr>
          <p:cNvPr id="2" name="Title 1"/>
          <p:cNvSpPr>
            <a:spLocks noGrp="1"/>
          </p:cNvSpPr>
          <p:nvPr>
            <p:ph type="title"/>
          </p:nvPr>
        </p:nvSpPr>
        <p:spPr>
          <a:xfrm>
            <a:off x="715617" y="1477284"/>
            <a:ext cx="10495722" cy="2840928"/>
          </a:xfrm>
          <a:prstGeom prst="rect">
            <a:avLst/>
          </a:prstGeom>
        </p:spPr>
        <p:txBody>
          <a:bodyPr anchor="ctr"/>
          <a:lstStyle>
            <a:lvl1pPr algn="l">
              <a:defRPr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715617" y="4318211"/>
            <a:ext cx="10495722" cy="1125007"/>
          </a:xfrm>
          <a:prstGeom prst="rect">
            <a:avLst/>
          </a:prstGeom>
        </p:spPr>
        <p:txBody>
          <a:bodyPr anchor="ctr"/>
          <a:lstStyle>
            <a:lvl1pPr marL="0" indent="0">
              <a:buNone/>
              <a:defRPr sz="3733"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5" name="Text Placeholder 4"/>
          <p:cNvSpPr>
            <a:spLocks noGrp="1"/>
          </p:cNvSpPr>
          <p:nvPr>
            <p:ph type="body" sz="quarter" idx="3"/>
          </p:nvPr>
        </p:nvSpPr>
        <p:spPr>
          <a:xfrm>
            <a:off x="715617" y="5602309"/>
            <a:ext cx="10495722" cy="943188"/>
          </a:xfrm>
          <a:prstGeom prst="rect">
            <a:avLst/>
          </a:prstGeom>
        </p:spPr>
        <p:txBody>
          <a:bodyPr anchor="ctr"/>
          <a:lstStyle>
            <a:lvl1pPr marL="0" indent="0">
              <a:buNone/>
              <a:defRPr sz="3200" b="1"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section Title - Instructor Not On Screen">
    <p:spTree>
      <p:nvGrpSpPr>
        <p:cNvPr id="1" name=""/>
        <p:cNvGrpSpPr/>
        <p:nvPr/>
      </p:nvGrpSpPr>
      <p:grpSpPr>
        <a:xfrm>
          <a:off x="0" y="0"/>
          <a:ext cx="0" cy="0"/>
          <a:chOff x="0" y="0"/>
          <a:chExt cx="0" cy="0"/>
        </a:xfrm>
      </p:grpSpPr>
      <p:sp>
        <p:nvSpPr>
          <p:cNvPr id="2" name="Title 1"/>
          <p:cNvSpPr>
            <a:spLocks noGrp="1"/>
          </p:cNvSpPr>
          <p:nvPr>
            <p:ph type="title"/>
          </p:nvPr>
        </p:nvSpPr>
        <p:spPr>
          <a:xfrm>
            <a:off x="609599" y="3545479"/>
            <a:ext cx="10906539" cy="2022740"/>
          </a:xfrm>
          <a:prstGeom prst="rect">
            <a:avLst/>
          </a:prstGeom>
        </p:spPr>
        <p:txBody>
          <a:bodyPr anchor="ctr"/>
          <a:lstStyle>
            <a:lvl1pPr algn="l">
              <a:lnSpc>
                <a:spcPts val="5520"/>
              </a:lnSpc>
              <a:defRPr sz="5600"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609599" y="5568218"/>
            <a:ext cx="10906539" cy="977279"/>
          </a:xfrm>
          <a:prstGeom prst="rect">
            <a:avLst/>
          </a:prstGeom>
        </p:spPr>
        <p:txBody>
          <a:bodyPr anchor="ctr"/>
          <a:lstStyle>
            <a:lvl1pPr marL="0" indent="0">
              <a:buNone/>
              <a:defRPr sz="32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188729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ubsection Title - Standing">
    <p:spTree>
      <p:nvGrpSpPr>
        <p:cNvPr id="1" name=""/>
        <p:cNvGrpSpPr/>
        <p:nvPr/>
      </p:nvGrpSpPr>
      <p:grpSpPr>
        <a:xfrm>
          <a:off x="0" y="0"/>
          <a:ext cx="0" cy="0"/>
          <a:chOff x="0" y="0"/>
          <a:chExt cx="0" cy="0"/>
        </a:xfrm>
      </p:grpSpPr>
      <p:sp>
        <p:nvSpPr>
          <p:cNvPr id="2" name="Title 1"/>
          <p:cNvSpPr>
            <a:spLocks noGrp="1"/>
          </p:cNvSpPr>
          <p:nvPr>
            <p:ph type="title"/>
          </p:nvPr>
        </p:nvSpPr>
        <p:spPr>
          <a:xfrm>
            <a:off x="609600" y="3545479"/>
            <a:ext cx="9148549" cy="2022740"/>
          </a:xfrm>
          <a:prstGeom prst="rect">
            <a:avLst/>
          </a:prstGeom>
        </p:spPr>
        <p:txBody>
          <a:bodyPr anchor="ctr"/>
          <a:lstStyle>
            <a:lvl1pPr algn="l">
              <a:lnSpc>
                <a:spcPts val="5520"/>
              </a:lnSpc>
              <a:defRPr sz="5600"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5568218"/>
            <a:ext cx="9148549" cy="977279"/>
          </a:xfrm>
          <a:prstGeom prst="rect">
            <a:avLst/>
          </a:prstGeom>
        </p:spPr>
        <p:txBody>
          <a:bodyPr anchor="ctr"/>
          <a:lstStyle>
            <a:lvl1pPr marL="0" indent="0">
              <a:buNone/>
              <a:defRPr sz="32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section Title - Seated">
    <p:spTree>
      <p:nvGrpSpPr>
        <p:cNvPr id="1" name=""/>
        <p:cNvGrpSpPr/>
        <p:nvPr/>
      </p:nvGrpSpPr>
      <p:grpSpPr>
        <a:xfrm>
          <a:off x="0" y="0"/>
          <a:ext cx="0" cy="0"/>
          <a:chOff x="0" y="0"/>
          <a:chExt cx="0" cy="0"/>
        </a:xfrm>
      </p:grpSpPr>
      <p:sp>
        <p:nvSpPr>
          <p:cNvPr id="2" name="Title 1"/>
          <p:cNvSpPr>
            <a:spLocks noGrp="1"/>
          </p:cNvSpPr>
          <p:nvPr>
            <p:ph type="title"/>
          </p:nvPr>
        </p:nvSpPr>
        <p:spPr>
          <a:xfrm>
            <a:off x="2210937" y="3558731"/>
            <a:ext cx="7547212" cy="2022740"/>
          </a:xfrm>
          <a:prstGeom prst="rect">
            <a:avLst/>
          </a:prstGeom>
        </p:spPr>
        <p:txBody>
          <a:bodyPr anchor="ctr"/>
          <a:lstStyle>
            <a:lvl1pPr algn="l">
              <a:lnSpc>
                <a:spcPts val="5520"/>
              </a:lnSpc>
              <a:defRPr sz="5600"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2210937" y="5568218"/>
            <a:ext cx="7547212" cy="977279"/>
          </a:xfrm>
          <a:prstGeom prst="rect">
            <a:avLst/>
          </a:prstGeom>
        </p:spPr>
        <p:txBody>
          <a:bodyPr anchor="ctr"/>
          <a:lstStyle>
            <a:lvl1pPr marL="0" indent="0">
              <a:buNone/>
              <a:defRPr sz="32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bsection Title 2 Lines">
    <p:spTree>
      <p:nvGrpSpPr>
        <p:cNvPr id="1" name=""/>
        <p:cNvGrpSpPr/>
        <p:nvPr/>
      </p:nvGrpSpPr>
      <p:grpSpPr>
        <a:xfrm>
          <a:off x="0" y="0"/>
          <a:ext cx="0" cy="0"/>
          <a:chOff x="0" y="0"/>
          <a:chExt cx="0" cy="0"/>
        </a:xfrm>
      </p:grpSpPr>
      <p:sp>
        <p:nvSpPr>
          <p:cNvPr id="2" name="Title 1"/>
          <p:cNvSpPr>
            <a:spLocks noGrp="1"/>
          </p:cNvSpPr>
          <p:nvPr>
            <p:ph type="title"/>
          </p:nvPr>
        </p:nvSpPr>
        <p:spPr>
          <a:xfrm>
            <a:off x="628649" y="4648201"/>
            <a:ext cx="10972800" cy="2022740"/>
          </a:xfrm>
          <a:prstGeom prst="rect">
            <a:avLst/>
          </a:prstGeom>
        </p:spPr>
        <p:txBody>
          <a:bodyPr anchor="ctr"/>
          <a:lstStyle>
            <a:lvl1pPr algn="l">
              <a:lnSpc>
                <a:spcPts val="5520"/>
              </a:lnSpc>
              <a:defRPr sz="5600" b="1" i="0">
                <a:solidFill>
                  <a:schemeClr val="bg1"/>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28649" y="3670922"/>
            <a:ext cx="10972800" cy="977279"/>
          </a:xfrm>
          <a:prstGeom prst="rect">
            <a:avLst/>
          </a:prstGeom>
        </p:spPr>
        <p:txBody>
          <a:bodyPr anchor="ctr"/>
          <a:lstStyle>
            <a:lvl1pPr marL="0" indent="0">
              <a:buNone/>
              <a:defRPr sz="3200" b="0" i="0">
                <a:solidFill>
                  <a:schemeClr val="bg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188805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section Title 2 Lines - Blank">
    <p:spTree>
      <p:nvGrpSpPr>
        <p:cNvPr id="1" name=""/>
        <p:cNvGrpSpPr/>
        <p:nvPr/>
      </p:nvGrpSpPr>
      <p:grpSpPr>
        <a:xfrm>
          <a:off x="0" y="0"/>
          <a:ext cx="0" cy="0"/>
          <a:chOff x="0" y="0"/>
          <a:chExt cx="0" cy="0"/>
        </a:xfrm>
      </p:grpSpPr>
      <p:sp>
        <p:nvSpPr>
          <p:cNvPr id="4" name="Rectangle 3"/>
          <p:cNvSpPr/>
          <p:nvPr userDrawn="1"/>
        </p:nvSpPr>
        <p:spPr>
          <a:xfrm>
            <a:off x="0" y="3279775"/>
            <a:ext cx="12214225" cy="3578225"/>
          </a:xfrm>
          <a:prstGeom prst="rect">
            <a:avLst/>
          </a:prstGeom>
          <a:solidFill>
            <a:srgbClr val="33548E">
              <a:alpha val="66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latin typeface="Arial" charset="0"/>
              <a:ea typeface="Arial" charset="0"/>
              <a:cs typeface="Arial" charset="0"/>
            </a:endParaRPr>
          </a:p>
        </p:txBody>
      </p:sp>
      <p:sp>
        <p:nvSpPr>
          <p:cNvPr id="6" name="Rectangle 5"/>
          <p:cNvSpPr/>
          <p:nvPr userDrawn="1"/>
        </p:nvSpPr>
        <p:spPr>
          <a:xfrm>
            <a:off x="-11113" y="6770688"/>
            <a:ext cx="12214226" cy="84137"/>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solidFill>
                <a:schemeClr val="accent6">
                  <a:alpha val="0"/>
                </a:schemeClr>
              </a:solidFill>
              <a:latin typeface="Arial" charset="0"/>
              <a:ea typeface="Arial" charset="0"/>
              <a:cs typeface="Arial" charset="0"/>
            </a:endParaRPr>
          </a:p>
        </p:txBody>
      </p:sp>
      <p:sp>
        <p:nvSpPr>
          <p:cNvPr id="2" name="Title 1"/>
          <p:cNvSpPr>
            <a:spLocks noGrp="1"/>
          </p:cNvSpPr>
          <p:nvPr>
            <p:ph type="title"/>
          </p:nvPr>
        </p:nvSpPr>
        <p:spPr>
          <a:xfrm>
            <a:off x="609600" y="3545479"/>
            <a:ext cx="10972800" cy="2022740"/>
          </a:xfrm>
          <a:prstGeom prst="rect">
            <a:avLst/>
          </a:prstGeom>
        </p:spPr>
        <p:txBody>
          <a:bodyPr anchor="ctr"/>
          <a:lstStyle>
            <a:lvl1pPr algn="l">
              <a:lnSpc>
                <a:spcPts val="5520"/>
              </a:lnSpc>
              <a:defRPr sz="5600" b="1" i="0">
                <a:solidFill>
                  <a:schemeClr val="bg1"/>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609600" y="5568218"/>
            <a:ext cx="10972800" cy="977279"/>
          </a:xfrm>
          <a:prstGeom prst="rect">
            <a:avLst/>
          </a:prstGeom>
        </p:spPr>
        <p:txBody>
          <a:bodyPr anchor="ctr"/>
          <a:lstStyle>
            <a:lvl1pPr marL="0" indent="0">
              <a:buNone/>
              <a:defRPr sz="3200" b="0" i="0">
                <a:solidFill>
                  <a:schemeClr val="bg1"/>
                </a:solidFill>
                <a:latin typeface="Arial" charset="0"/>
                <a:ea typeface="Arial" charset="0"/>
                <a:cs typeface="Arial"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Tree>
    <p:extLst>
      <p:ext uri="{BB962C8B-B14F-4D97-AF65-F5344CB8AC3E}">
        <p14:creationId xmlns:p14="http://schemas.microsoft.com/office/powerpoint/2010/main" val="210469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Just Whiteboard">
    <p:spTree>
      <p:nvGrpSpPr>
        <p:cNvPr id="1" name=""/>
        <p:cNvGrpSpPr/>
        <p:nvPr/>
      </p:nvGrpSpPr>
      <p:grpSpPr>
        <a:xfrm>
          <a:off x="0" y="0"/>
          <a:ext cx="0" cy="0"/>
          <a:chOff x="0" y="0"/>
          <a:chExt cx="0" cy="0"/>
        </a:xfrm>
      </p:grpSpPr>
      <p:sp>
        <p:nvSpPr>
          <p:cNvPr id="2" name="Content Placeholder 10"/>
          <p:cNvSpPr>
            <a:spLocks noGrp="1"/>
          </p:cNvSpPr>
          <p:nvPr>
            <p:ph sz="quarter" idx="10" hasCustomPrompt="1"/>
          </p:nvPr>
        </p:nvSpPr>
        <p:spPr>
          <a:xfrm>
            <a:off x="0" y="6429301"/>
            <a:ext cx="12192000" cy="343877"/>
          </a:xfrm>
          <a:prstGeom prst="rect">
            <a:avLst/>
          </a:prstGeom>
        </p:spPr>
        <p:txBody>
          <a:bodyPr/>
          <a:lstStyle>
            <a:lvl1pPr marL="0" indent="0">
              <a:buNone/>
              <a:defRPr sz="16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291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lide - Instructor Off-screen">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11000096"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11000096" cy="5227092"/>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59856"/>
            <a:ext cx="10768084" cy="405807"/>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161693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lide - Standing on Righ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73504"/>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133519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lide - Standing on Lef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2921596" y="458096"/>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2921596" y="1225100"/>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2921596" y="6465840"/>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44940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lide - Stand on Either Side of Whiteboar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600200" y="1161288"/>
            <a:ext cx="8813042" cy="5253021"/>
          </a:xfrm>
          <a:prstGeom prst="rect">
            <a:avLst/>
          </a:prstGeom>
        </p:spPr>
        <p:txBody>
          <a:bodyPr vert="horz" anchor="ctr"/>
          <a:lstStyle>
            <a:lvl1pPr marL="12700" indent="0">
              <a:spcBef>
                <a:spcPts val="2400"/>
              </a:spcBef>
              <a:buFontTx/>
              <a:buNone/>
              <a:tabLst/>
              <a:defRPr sz="3200">
                <a:latin typeface="Arial" charset="0"/>
                <a:ea typeface="Arial" charset="0"/>
                <a:cs typeface="Arial" charset="0"/>
              </a:defRPr>
            </a:lvl1pPr>
            <a:lvl2pPr marL="380990" indent="0">
              <a:spcBef>
                <a:spcPts val="2400"/>
              </a:spcBef>
              <a:buFontTx/>
              <a:buNone/>
              <a:tabLst/>
              <a:defRPr sz="2667">
                <a:latin typeface="Arial" charset="0"/>
                <a:ea typeface="Arial" charset="0"/>
                <a:cs typeface="Arial" charset="0"/>
              </a:defRPr>
            </a:lvl2pPr>
            <a:lvl3pPr marL="804313" indent="0">
              <a:spcBef>
                <a:spcPts val="2400"/>
              </a:spcBef>
              <a:buFontTx/>
              <a:buNone/>
              <a:tabLst/>
              <a:defRPr sz="2400">
                <a:latin typeface="Arial" charset="0"/>
                <a:ea typeface="Arial" charset="0"/>
                <a:cs typeface="Arial" charset="0"/>
              </a:defRPr>
            </a:lvl3pPr>
            <a:lvl4pPr marL="1227636" indent="0">
              <a:spcBef>
                <a:spcPts val="2400"/>
              </a:spcBef>
              <a:buFontTx/>
              <a:buNone/>
              <a:tabLst/>
              <a:defRPr sz="1867">
                <a:latin typeface="Arial" charset="0"/>
                <a:ea typeface="Arial" charset="0"/>
                <a:cs typeface="Arial" charset="0"/>
              </a:defRPr>
            </a:lvl4pPr>
            <a:lvl5pPr marL="1227636" indent="0">
              <a:spcBef>
                <a:spcPts val="2400"/>
              </a:spcBef>
              <a:buFontTx/>
              <a:buNone/>
              <a:tabLst/>
              <a:defRPr sz="1867">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600201" y="365760"/>
            <a:ext cx="8813041" cy="798643"/>
          </a:xfrm>
          <a:prstGeom prst="rect">
            <a:avLst/>
          </a:prstGeom>
        </p:spPr>
        <p:txBody>
          <a:bodyPr anchor="t"/>
          <a:lstStyle>
            <a:lvl1pPr algn="l">
              <a:lnSpc>
                <a:spcPct val="100000"/>
              </a:lnSpc>
              <a:defRPr sz="4267" b="1" i="0">
                <a:solidFill>
                  <a:srgbClr val="E94A27"/>
                </a:solidFill>
                <a:latin typeface="Arial" charset="0"/>
                <a:ea typeface="Arial" charset="0"/>
                <a:cs typeface="Arial" charset="0"/>
              </a:defRPr>
            </a:lvl1pPr>
          </a:lstStyle>
          <a:p>
            <a:r>
              <a:rPr lang="en-US"/>
              <a:t>Click to edit Master title style</a:t>
            </a:r>
            <a:endParaRPr lang="en-US" dirty="0"/>
          </a:p>
        </p:txBody>
      </p:sp>
      <p:sp>
        <p:nvSpPr>
          <p:cNvPr id="5" name="Content Placeholder 10"/>
          <p:cNvSpPr>
            <a:spLocks noGrp="1"/>
          </p:cNvSpPr>
          <p:nvPr>
            <p:ph sz="quarter" idx="11"/>
          </p:nvPr>
        </p:nvSpPr>
        <p:spPr>
          <a:xfrm>
            <a:off x="1600201" y="6414309"/>
            <a:ext cx="8813041" cy="369620"/>
          </a:xfrm>
          <a:prstGeom prst="rect">
            <a:avLst/>
          </a:prstGeom>
        </p:spPr>
        <p:txBody>
          <a:bodyPr/>
          <a:lstStyle>
            <a:lvl1pPr marL="0" indent="0">
              <a:buNone/>
              <a:defRPr sz="1600">
                <a:latin typeface="Arial" charset="0"/>
                <a:ea typeface="Arial" charset="0"/>
                <a:cs typeface="Arial" charset="0"/>
              </a:defRPr>
            </a:lvl1pPr>
          </a:lstStyle>
          <a:p>
            <a:pPr lvl="0"/>
            <a:r>
              <a:rPr lang="en-US"/>
              <a:t>Click to edit Master text styles</a:t>
            </a:r>
          </a:p>
        </p:txBody>
      </p:sp>
    </p:spTree>
    <p:extLst>
      <p:ext uri="{BB962C8B-B14F-4D97-AF65-F5344CB8AC3E}">
        <p14:creationId xmlns:p14="http://schemas.microsoft.com/office/powerpoint/2010/main" val="309252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lide - Seated">
    <p:spTree>
      <p:nvGrpSpPr>
        <p:cNvPr id="1" name=""/>
        <p:cNvGrpSpPr/>
        <p:nvPr/>
      </p:nvGrpSpPr>
      <p:grpSpPr>
        <a:xfrm>
          <a:off x="0" y="0"/>
          <a:ext cx="0" cy="0"/>
          <a:chOff x="0" y="0"/>
          <a:chExt cx="0" cy="0"/>
        </a:xfrm>
      </p:grpSpPr>
      <p:sp>
        <p:nvSpPr>
          <p:cNvPr id="2" name="Title 1"/>
          <p:cNvSpPr>
            <a:spLocks noGrp="1"/>
          </p:cNvSpPr>
          <p:nvPr>
            <p:ph type="title"/>
          </p:nvPr>
        </p:nvSpPr>
        <p:spPr>
          <a:xfrm>
            <a:off x="3044688" y="365760"/>
            <a:ext cx="6096000" cy="148954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3044688" y="1855304"/>
            <a:ext cx="6096000" cy="4490904"/>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p:nvPr>
        </p:nvSpPr>
        <p:spPr>
          <a:xfrm>
            <a:off x="3044688" y="6346208"/>
            <a:ext cx="6096000" cy="437720"/>
          </a:xfrm>
          <a:prstGeom prst="rect">
            <a:avLst/>
          </a:prstGeom>
        </p:spPr>
        <p:txBody>
          <a:bodyPr anchor="ctr"/>
          <a:lstStyle>
            <a:lvl1pPr marL="0" indent="0">
              <a:buNone/>
              <a:defRPr sz="1600" b="0" i="0">
                <a:latin typeface="Arial" charset="0"/>
                <a:ea typeface="Arial" charset="0"/>
                <a:cs typeface="Arial" charset="0"/>
              </a:defRPr>
            </a:lvl1pPr>
          </a:lstStyle>
          <a:p>
            <a:pPr lvl="0"/>
            <a:r>
              <a:rPr lang="en-US"/>
              <a:t>Click to edit Master text styles</a:t>
            </a:r>
          </a:p>
        </p:txBody>
      </p:sp>
    </p:spTree>
    <p:extLst>
      <p:ext uri="{BB962C8B-B14F-4D97-AF65-F5344CB8AC3E}">
        <p14:creationId xmlns:p14="http://schemas.microsoft.com/office/powerpoint/2010/main" val="17295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References - If Needed">
    <p:spTree>
      <p:nvGrpSpPr>
        <p:cNvPr id="1" name=""/>
        <p:cNvGrpSpPr/>
        <p:nvPr/>
      </p:nvGrpSpPr>
      <p:grpSpPr>
        <a:xfrm>
          <a:off x="0" y="0"/>
          <a:ext cx="0" cy="0"/>
          <a:chOff x="0" y="0"/>
          <a:chExt cx="0" cy="0"/>
        </a:xfrm>
      </p:grpSpPr>
      <p:sp>
        <p:nvSpPr>
          <p:cNvPr id="3" name="TextBox 3"/>
          <p:cNvSpPr txBox="1"/>
          <p:nvPr/>
        </p:nvSpPr>
        <p:spPr>
          <a:xfrm>
            <a:off x="609600" y="365125"/>
            <a:ext cx="10796588" cy="749300"/>
          </a:xfrm>
          <a:prstGeom prst="rect">
            <a:avLst/>
          </a:prstGeom>
          <a:noFill/>
        </p:spPr>
        <p:txBody>
          <a:bodyPr wrap="square">
            <a:spAutoFit/>
          </a:bodyPr>
          <a:lstStyle/>
          <a:p>
            <a:pPr fontAlgn="auto">
              <a:spcBef>
                <a:spcPts val="0"/>
              </a:spcBef>
              <a:spcAft>
                <a:spcPts val="0"/>
              </a:spcAft>
              <a:defRPr/>
            </a:pPr>
            <a:r>
              <a:rPr lang="en-US" sz="4267" b="1" dirty="0">
                <a:solidFill>
                  <a:srgbClr val="E94A27"/>
                </a:solidFill>
                <a:latin typeface="Arial" charset="0"/>
                <a:ea typeface="Arial" charset="0"/>
                <a:cs typeface="Arial" charset="0"/>
              </a:rPr>
              <a:t>References</a:t>
            </a:r>
          </a:p>
        </p:txBody>
      </p:sp>
      <p:sp>
        <p:nvSpPr>
          <p:cNvPr id="7" name="Content Placeholder 6"/>
          <p:cNvSpPr>
            <a:spLocks noGrp="1"/>
          </p:cNvSpPr>
          <p:nvPr>
            <p:ph sz="quarter" idx="10"/>
          </p:nvPr>
        </p:nvSpPr>
        <p:spPr>
          <a:xfrm>
            <a:off x="609600" y="1114426"/>
            <a:ext cx="10796588" cy="5413066"/>
          </a:xfrm>
          <a:prstGeom prst="rect">
            <a:avLst/>
          </a:prstGeom>
        </p:spPr>
        <p:txBody>
          <a:bodyPr vert="horz" anchor="ctr"/>
          <a:lstStyle>
            <a:lvl1pPr marL="0">
              <a:spcBef>
                <a:spcPts val="2400"/>
              </a:spcBef>
              <a:buFontTx/>
              <a:buNone/>
              <a:defRPr sz="2133">
                <a:latin typeface="Arial" charset="0"/>
                <a:ea typeface="Arial" charset="0"/>
                <a:cs typeface="Arial" charset="0"/>
              </a:defRPr>
            </a:lvl1pPr>
            <a:lvl2pPr marL="0">
              <a:spcBef>
                <a:spcPts val="2400"/>
              </a:spcBef>
              <a:buFontTx/>
              <a:buNone/>
              <a:defRPr sz="2667">
                <a:latin typeface="Arial"/>
                <a:cs typeface="Arial"/>
              </a:defRPr>
            </a:lvl2pPr>
            <a:lvl3pPr marL="0">
              <a:spcBef>
                <a:spcPts val="2400"/>
              </a:spcBef>
              <a:buFontTx/>
              <a:buNone/>
              <a:defRPr sz="2400">
                <a:latin typeface="Arial"/>
                <a:cs typeface="Arial"/>
              </a:defRPr>
            </a:lvl3pPr>
            <a:lvl4pPr marL="0">
              <a:spcBef>
                <a:spcPts val="2400"/>
              </a:spcBef>
              <a:buFontTx/>
              <a:buNone/>
              <a:defRPr sz="2133">
                <a:latin typeface="Arial"/>
                <a:cs typeface="Arial"/>
              </a:defRPr>
            </a:lvl4pPr>
            <a:lvl5pPr marL="0">
              <a:spcBef>
                <a:spcPts val="2400"/>
              </a:spcBef>
              <a:buFontTx/>
              <a:buNone/>
              <a:defRPr sz="2133">
                <a:latin typeface="Arial"/>
                <a:cs typeface="Arial"/>
              </a:defRPr>
            </a:lvl5pPr>
          </a:lstStyle>
          <a:p>
            <a:pPr lvl="0"/>
            <a:r>
              <a:rPr lang="en-US"/>
              <a:t>Click to edit Master text styles</a:t>
            </a:r>
          </a:p>
        </p:txBody>
      </p:sp>
    </p:spTree>
    <p:extLst>
      <p:ext uri="{BB962C8B-B14F-4D97-AF65-F5344CB8AC3E}">
        <p14:creationId xmlns:p14="http://schemas.microsoft.com/office/powerpoint/2010/main" val="309231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TOPIC">
    <p:spTree>
      <p:nvGrpSpPr>
        <p:cNvPr id="1" name=""/>
        <p:cNvGrpSpPr/>
        <p:nvPr/>
      </p:nvGrpSpPr>
      <p:grpSpPr>
        <a:xfrm>
          <a:off x="0" y="0"/>
          <a:ext cx="0" cy="0"/>
          <a:chOff x="0" y="0"/>
          <a:chExt cx="0" cy="0"/>
        </a:xfrm>
      </p:grpSpPr>
      <p:sp>
        <p:nvSpPr>
          <p:cNvPr id="26" name="Body Level One…"/>
          <p:cNvSpPr txBox="1">
            <a:spLocks noGrp="1"/>
          </p:cNvSpPr>
          <p:nvPr>
            <p:ph type="body" sz="quarter" idx="1"/>
          </p:nvPr>
        </p:nvSpPr>
        <p:spPr>
          <a:xfrm>
            <a:off x="952500" y="3247930"/>
            <a:ext cx="4826000" cy="2821578"/>
          </a:xfrm>
          <a:prstGeom prst="rect">
            <a:avLst/>
          </a:prstGeom>
        </p:spPr>
        <p:txBody>
          <a:bodyPr lIns="52251" tIns="52251" rIns="52251" bIns="52251"/>
          <a:lstStyle>
            <a:lvl1pPr marL="228600" indent="-228600" defTabSz="410766">
              <a:lnSpc>
                <a:spcPct val="120000"/>
              </a:lnSpc>
              <a:spcBef>
                <a:spcPts val="2050"/>
              </a:spcBef>
              <a:buSzPct val="100000"/>
              <a:buChar char="•"/>
              <a:defRPr sz="1500" b="0" i="0">
                <a:latin typeface="Arial Regular"/>
                <a:ea typeface="Arial Regular"/>
                <a:cs typeface="Arial Regular"/>
                <a:sym typeface="Helvetica Light"/>
              </a:defRPr>
            </a:lvl1pPr>
            <a:lvl2pPr marL="342900" indent="-228600" defTabSz="410766">
              <a:lnSpc>
                <a:spcPct val="120000"/>
              </a:lnSpc>
              <a:spcBef>
                <a:spcPts val="2050"/>
              </a:spcBef>
              <a:buSzPct val="100000"/>
              <a:buChar char="•"/>
              <a:defRPr sz="1500" b="0" i="0">
                <a:latin typeface="Arial Regular"/>
                <a:ea typeface="Arial Regular"/>
                <a:cs typeface="Arial Regular"/>
                <a:sym typeface="Helvetica Light"/>
              </a:defRPr>
            </a:lvl2pPr>
            <a:lvl3pPr marL="457200" indent="-228600" defTabSz="410766">
              <a:lnSpc>
                <a:spcPct val="120000"/>
              </a:lnSpc>
              <a:spcBef>
                <a:spcPts val="2050"/>
              </a:spcBef>
              <a:buSzPct val="100000"/>
              <a:buChar char="•"/>
              <a:defRPr sz="1500" b="0" i="0">
                <a:latin typeface="Arial Regular"/>
                <a:ea typeface="Arial Regular"/>
                <a:cs typeface="Arial Regular"/>
                <a:sym typeface="Helvetica Light"/>
              </a:defRPr>
            </a:lvl3pPr>
            <a:lvl4pPr marL="571500" indent="-228600" defTabSz="410766">
              <a:lnSpc>
                <a:spcPct val="120000"/>
              </a:lnSpc>
              <a:spcBef>
                <a:spcPts val="2050"/>
              </a:spcBef>
              <a:buSzPct val="100000"/>
              <a:buChar char="•"/>
              <a:defRPr sz="1500" b="0" i="0">
                <a:latin typeface="Arial Regular"/>
                <a:ea typeface="Arial Regular"/>
                <a:cs typeface="Arial Regular"/>
                <a:sym typeface="Helvetica Light"/>
              </a:defRPr>
            </a:lvl4pPr>
            <a:lvl5pPr marL="685800" indent="-228600" defTabSz="410766">
              <a:lnSpc>
                <a:spcPct val="120000"/>
              </a:lnSpc>
              <a:spcBef>
                <a:spcPts val="2050"/>
              </a:spcBef>
              <a:buSzPct val="100000"/>
              <a:buChar char="•"/>
              <a:defRPr sz="1500" b="0" i="0">
                <a:latin typeface="Arial Regular"/>
                <a:ea typeface="Arial Regular"/>
                <a:cs typeface="Arial Regular"/>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8" name="Title Text"/>
          <p:cNvSpPr txBox="1">
            <a:spLocks noGrp="1"/>
          </p:cNvSpPr>
          <p:nvPr>
            <p:ph type="title"/>
          </p:nvPr>
        </p:nvSpPr>
        <p:spPr>
          <a:xfrm>
            <a:off x="952500" y="1371600"/>
            <a:ext cx="4826000" cy="1371601"/>
          </a:xfrm>
          <a:prstGeom prst="rect">
            <a:avLst/>
          </a:prstGeom>
        </p:spPr>
        <p:txBody>
          <a:bodyPr lIns="52251" tIns="52251" rIns="52251" bIns="52251" anchor="t"/>
          <a:lstStyle>
            <a:lvl1pPr defTabSz="411480">
              <a:lnSpc>
                <a:spcPct val="90000"/>
              </a:lnSpc>
              <a:defRPr sz="4100" b="0" i="0" spc="-41">
                <a:latin typeface="Arial Regular"/>
                <a:ea typeface="Helvetica Neue Medium"/>
                <a:cs typeface="Helvetica Neue Medium"/>
                <a:sym typeface="Helvetica Neue Medium"/>
              </a:defRPr>
            </a:lvl1pPr>
          </a:lstStyle>
          <a:p>
            <a:r>
              <a:rPr dirty="0"/>
              <a:t>Title Text</a:t>
            </a:r>
          </a:p>
        </p:txBody>
      </p:sp>
      <p:sp>
        <p:nvSpPr>
          <p:cNvPr id="29" name="What we will discuss"/>
          <p:cNvSpPr txBox="1"/>
          <p:nvPr/>
        </p:nvSpPr>
        <p:spPr>
          <a:xfrm>
            <a:off x="952500" y="2697495"/>
            <a:ext cx="4826000" cy="283595"/>
          </a:xfrm>
          <a:prstGeom prst="rect">
            <a:avLst/>
          </a:prstGeom>
          <a:ln w="12700">
            <a:miter lim="400000"/>
          </a:ln>
          <a:extLst>
            <a:ext uri="{C572A759-6A51-4108-AA02-DFA0A04FC94B}">
              <ma14:wrappingTextBoxFlag xmlns="" xmlns:ma14="http://schemas.microsoft.com/office/mac/drawingml/2011/main" val="1"/>
            </a:ext>
          </a:extLst>
        </p:spPr>
        <p:txBody>
          <a:bodyPr lIns="26126" tIns="26126" rIns="26126" bIns="26126">
            <a:spAutoFit/>
          </a:bodyPr>
          <a:lstStyle>
            <a:lvl1pPr marL="0" indent="0">
              <a:buSzTx/>
              <a:buNone/>
              <a:defRPr sz="3000">
                <a:solidFill>
                  <a:srgbClr val="919191"/>
                </a:solidFill>
                <a:latin typeface="Helvetica Neue Medium"/>
                <a:ea typeface="Helvetica Neue Medium"/>
                <a:cs typeface="Helvetica Neue Medium"/>
                <a:sym typeface="Helvetica Neue Medium"/>
              </a:defRPr>
            </a:lvl1pPr>
          </a:lstStyle>
          <a:p>
            <a:r>
              <a:rPr sz="1500" b="0" i="0" dirty="0">
                <a:latin typeface="Arial Regular"/>
              </a:rPr>
              <a:t>What we will discuss</a:t>
            </a:r>
          </a:p>
        </p:txBody>
      </p:sp>
      <p:sp>
        <p:nvSpPr>
          <p:cNvPr id="33" name="Slide Number"/>
          <p:cNvSpPr txBox="1">
            <a:spLocks noGrp="1"/>
          </p:cNvSpPr>
          <p:nvPr>
            <p:ph type="sldNum" sz="quarter" idx="2"/>
          </p:nvPr>
        </p:nvSpPr>
        <p:spPr>
          <a:xfrm>
            <a:off x="6092734" y="6524897"/>
            <a:ext cx="224065" cy="243115"/>
          </a:xfrm>
          <a:prstGeom prst="rect">
            <a:avLst/>
          </a:prstGeom>
        </p:spPr>
        <p:txBody>
          <a:bodyPr lIns="65314" tIns="65314" rIns="65314" bIns="65314"/>
          <a:lstStyle>
            <a:lvl1pPr defTabSz="411480">
              <a:defRPr sz="1200"/>
            </a:lvl1pPr>
          </a:lstStyle>
          <a:p>
            <a:fld id="{86CB4B4D-7CA3-9044-876B-883B54F8677D}" type="slidenum">
              <a:t>‹#›</a:t>
            </a:fld>
            <a:endParaRPr dirty="0"/>
          </a:p>
        </p:txBody>
      </p:sp>
    </p:spTree>
    <p:extLst>
      <p:ext uri="{BB962C8B-B14F-4D97-AF65-F5344CB8AC3E}">
        <p14:creationId xmlns:p14="http://schemas.microsoft.com/office/powerpoint/2010/main" val="96477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MAIN POINT">
    <p:spTree>
      <p:nvGrpSpPr>
        <p:cNvPr id="1" name=""/>
        <p:cNvGrpSpPr/>
        <p:nvPr/>
      </p:nvGrpSpPr>
      <p:grpSpPr>
        <a:xfrm>
          <a:off x="0" y="0"/>
          <a:ext cx="0" cy="0"/>
          <a:chOff x="0" y="0"/>
          <a:chExt cx="0" cy="0"/>
        </a:xfrm>
      </p:grpSpPr>
      <p:sp>
        <p:nvSpPr>
          <p:cNvPr id="49" name="Title Text"/>
          <p:cNvSpPr txBox="1">
            <a:spLocks noGrp="1"/>
          </p:cNvSpPr>
          <p:nvPr>
            <p:ph type="title"/>
          </p:nvPr>
        </p:nvSpPr>
        <p:spPr>
          <a:xfrm>
            <a:off x="952500" y="2838260"/>
            <a:ext cx="10287000" cy="1181481"/>
          </a:xfrm>
          <a:prstGeom prst="rect">
            <a:avLst/>
          </a:prstGeom>
        </p:spPr>
        <p:txBody>
          <a:bodyPr lIns="52251" tIns="52251" rIns="52251" bIns="52251"/>
          <a:lstStyle>
            <a:lvl1pPr defTabSz="411480">
              <a:defRPr sz="3000" b="0" i="0">
                <a:latin typeface="Arial Regular"/>
              </a:defRPr>
            </a:lvl1pPr>
          </a:lstStyle>
          <a:p>
            <a:r>
              <a:rPr dirty="0"/>
              <a:t>Title Text</a:t>
            </a:r>
          </a:p>
        </p:txBody>
      </p:sp>
      <p:sp>
        <p:nvSpPr>
          <p:cNvPr id="53" name="Slide Number"/>
          <p:cNvSpPr txBox="1">
            <a:spLocks noGrp="1"/>
          </p:cNvSpPr>
          <p:nvPr>
            <p:ph type="sldNum" sz="quarter" idx="2"/>
          </p:nvPr>
        </p:nvSpPr>
        <p:spPr>
          <a:xfrm>
            <a:off x="6092734" y="6524897"/>
            <a:ext cx="317852" cy="316570"/>
          </a:xfrm>
          <a:prstGeom prst="rect">
            <a:avLst/>
          </a:prstGeom>
        </p:spPr>
        <p:txBody>
          <a:bodyPr lIns="65314" tIns="65314" rIns="65314" bIns="65314"/>
          <a:lstStyle>
            <a:lvl1pPr defTabSz="411480">
              <a:defRPr sz="1200"/>
            </a:lvl1pPr>
          </a:lstStyle>
          <a:p>
            <a:fld id="{86CB4B4D-7CA3-9044-876B-883B54F8677D}" type="slidenum">
              <a:t>‹#›</a:t>
            </a:fld>
            <a:endParaRPr dirty="0"/>
          </a:p>
        </p:txBody>
      </p:sp>
    </p:spTree>
    <p:extLst>
      <p:ext uri="{BB962C8B-B14F-4D97-AF65-F5344CB8AC3E}">
        <p14:creationId xmlns:p14="http://schemas.microsoft.com/office/powerpoint/2010/main" val="384566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EXT Black">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400" y="863600"/>
            <a:ext cx="10287000" cy="635001"/>
          </a:xfrm>
          <a:prstGeom prst="rect">
            <a:avLst/>
          </a:prstGeom>
        </p:spPr>
        <p:txBody>
          <a:bodyPr lIns="52251" tIns="52251" rIns="52251" bIns="52251"/>
          <a:lstStyle>
            <a:lvl1pPr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9" name="Slide Number"/>
          <p:cNvSpPr txBox="1">
            <a:spLocks noGrp="1"/>
          </p:cNvSpPr>
          <p:nvPr>
            <p:ph type="sldNum" sz="quarter" idx="2"/>
          </p:nvPr>
        </p:nvSpPr>
        <p:spPr>
          <a:xfrm>
            <a:off x="5980703" y="6524897"/>
            <a:ext cx="224064" cy="243115"/>
          </a:xfrm>
          <a:prstGeom prst="rect">
            <a:avLst/>
          </a:prstGeom>
        </p:spPr>
        <p:txBody>
          <a:bodyPr lIns="65314" tIns="65314" rIns="65314" bIns="65314"/>
          <a:lstStyle>
            <a:lvl1pPr algn="ctr" defTabSz="411470">
              <a:defRPr sz="1200" b="0" i="0">
                <a:solidFill>
                  <a:srgbClr val="000000"/>
                </a:solidFill>
                <a:latin typeface="Arial Regula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6476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77799"/>
            <a:ext cx="11000096" cy="798643"/>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dirty="0"/>
              <a:t>Header Text</a:t>
            </a:r>
          </a:p>
        </p:txBody>
      </p:sp>
      <p:sp>
        <p:nvSpPr>
          <p:cNvPr id="6" name="Title Text">
            <a:extLst>
              <a:ext uri="{FF2B5EF4-FFF2-40B4-BE49-F238E27FC236}">
                <a16:creationId xmlns:a16="http://schemas.microsoft.com/office/drawing/2014/main" id="{C86CA862-0630-6049-9C41-4FAB1825F8E7}"/>
              </a:ext>
            </a:extLst>
          </p:cNvPr>
          <p:cNvSpPr txBox="1">
            <a:spLocks/>
          </p:cNvSpPr>
          <p:nvPr userDrawn="1"/>
        </p:nvSpPr>
        <p:spPr>
          <a:xfrm>
            <a:off x="406399" y="863600"/>
            <a:ext cx="11192565" cy="635001"/>
          </a:xfrm>
          <a:prstGeom prst="rect">
            <a:avLst/>
          </a:prstGeom>
        </p:spPr>
        <p:txBody>
          <a:bodyPr lIns="52251" tIns="52251" rIns="52251" bIns="52251"/>
          <a:lstStyle>
            <a:lvl1pPr algn="l"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r>
              <a:rPr lang="en-US" dirty="0"/>
              <a:t>Title Text</a:t>
            </a:r>
          </a:p>
        </p:txBody>
      </p:sp>
      <p:sp>
        <p:nvSpPr>
          <p:cNvPr id="7" name="Content Placeholder 10">
            <a:extLst>
              <a:ext uri="{FF2B5EF4-FFF2-40B4-BE49-F238E27FC236}">
                <a16:creationId xmlns:a16="http://schemas.microsoft.com/office/drawing/2014/main" id="{A62EEA7B-DA6A-FE4E-A351-B6EDD3183FEE}"/>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
        <p:nvSpPr>
          <p:cNvPr id="8" name="Body Level One…">
            <a:extLst>
              <a:ext uri="{FF2B5EF4-FFF2-40B4-BE49-F238E27FC236}">
                <a16:creationId xmlns:a16="http://schemas.microsoft.com/office/drawing/2014/main" id="{C48EB3E2-C073-D94E-9D89-BFAC9E32008C}"/>
              </a:ext>
            </a:extLst>
          </p:cNvPr>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2" name="Title 1">
            <a:extLst>
              <a:ext uri="{FF2B5EF4-FFF2-40B4-BE49-F238E27FC236}">
                <a16:creationId xmlns:a16="http://schemas.microsoft.com/office/drawing/2014/main" id="{B8B5C199-F5AC-4D4E-9891-058619FC4419}"/>
              </a:ext>
            </a:extLst>
          </p:cNvPr>
          <p:cNvSpPr txBox="1">
            <a:spLocks/>
          </p:cNvSpPr>
          <p:nvPr userDrawn="1"/>
        </p:nvSpPr>
        <p:spPr>
          <a:xfrm>
            <a:off x="366643" y="863600"/>
            <a:ext cx="11000096" cy="603879"/>
          </a:xfrm>
          <a:prstGeom prst="rect">
            <a:avLst/>
          </a:prstGeom>
        </p:spPr>
        <p:txBody>
          <a:bodyPr anchor="t"/>
          <a:lstStyle>
            <a:lvl1pPr algn="l" defTabSz="608013" rtl="0" eaLnBrk="1" fontAlgn="base" hangingPunct="1">
              <a:lnSpc>
                <a:spcPct val="100000"/>
              </a:lnSpc>
              <a:spcBef>
                <a:spcPct val="0"/>
              </a:spcBef>
              <a:spcAft>
                <a:spcPct val="0"/>
              </a:spcAft>
              <a:defRPr sz="4267" b="1" i="0" kern="1200" baseline="0">
                <a:solidFill>
                  <a:srgbClr val="E94A27"/>
                </a:solidFill>
                <a:latin typeface="Arial" charset="0"/>
                <a:ea typeface="Arial" charset="0"/>
                <a:cs typeface="Arial" charset="0"/>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r>
              <a:rPr lang="en-US" sz="3000" b="0" dirty="0">
                <a:solidFill>
                  <a:sysClr val="windowText" lastClr="000000"/>
                </a:solidFill>
              </a:rPr>
              <a:t>Title Text</a:t>
            </a:r>
          </a:p>
        </p:txBody>
      </p:sp>
    </p:spTree>
    <p:extLst>
      <p:ext uri="{BB962C8B-B14F-4D97-AF65-F5344CB8AC3E}">
        <p14:creationId xmlns:p14="http://schemas.microsoft.com/office/powerpoint/2010/main" val="266782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Slide White">
    <p:spTree>
      <p:nvGrpSpPr>
        <p:cNvPr id="1" name=""/>
        <p:cNvGrpSpPr/>
        <p:nvPr/>
      </p:nvGrpSpPr>
      <p:grpSpPr>
        <a:xfrm>
          <a:off x="0" y="0"/>
          <a:ext cx="0" cy="0"/>
          <a:chOff x="0" y="0"/>
          <a:chExt cx="0" cy="0"/>
        </a:xfrm>
      </p:grpSpPr>
      <p:sp>
        <p:nvSpPr>
          <p:cNvPr id="3" name="Content Placeholder 10">
            <a:extLst>
              <a:ext uri="{FF2B5EF4-FFF2-40B4-BE49-F238E27FC236}">
                <a16:creationId xmlns:a16="http://schemas.microsoft.com/office/drawing/2014/main" id="{1DA69651-F3D5-5D45-9602-1B5CC41E81CD}"/>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6867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Slide Black">
    <p:bg>
      <p:bgRef idx="1001">
        <a:schemeClr val="bg1"/>
      </p:bgRef>
    </p:bg>
    <p:spTree>
      <p:nvGrpSpPr>
        <p:cNvPr id="1" name=""/>
        <p:cNvGrpSpPr/>
        <p:nvPr/>
      </p:nvGrpSpPr>
      <p:grpSpPr>
        <a:xfrm>
          <a:off x="0" y="0"/>
          <a:ext cx="0" cy="0"/>
          <a:chOff x="0" y="0"/>
          <a:chExt cx="0" cy="0"/>
        </a:xfrm>
      </p:grpSpPr>
      <p:sp>
        <p:nvSpPr>
          <p:cNvPr id="2" name="Content Placeholder 10"/>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1895085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Main Point Slide">
    <p:spTree>
      <p:nvGrpSpPr>
        <p:cNvPr id="1" name=""/>
        <p:cNvGrpSpPr/>
        <p:nvPr/>
      </p:nvGrpSpPr>
      <p:grpSpPr>
        <a:xfrm>
          <a:off x="0" y="0"/>
          <a:ext cx="0" cy="0"/>
          <a:chOff x="0" y="0"/>
          <a:chExt cx="0" cy="0"/>
        </a:xfrm>
      </p:grpSpPr>
      <p:sp>
        <p:nvSpPr>
          <p:cNvPr id="49" name="Title Text"/>
          <p:cNvSpPr txBox="1">
            <a:spLocks noGrp="1"/>
          </p:cNvSpPr>
          <p:nvPr>
            <p:ph type="title"/>
          </p:nvPr>
        </p:nvSpPr>
        <p:spPr>
          <a:xfrm>
            <a:off x="952500" y="2838261"/>
            <a:ext cx="10287000" cy="1181481"/>
          </a:xfrm>
          <a:prstGeom prst="rect">
            <a:avLst/>
          </a:prstGeom>
        </p:spPr>
        <p:txBody>
          <a:bodyPr lIns="52251" tIns="52251" rIns="52251" bIns="52251"/>
          <a:lstStyle>
            <a:lvl1pPr defTabSz="411470">
              <a:defRPr sz="3000"/>
            </a:lvl1pPr>
          </a:lstStyle>
          <a:p>
            <a:r>
              <a:t>Title Text</a:t>
            </a:r>
          </a:p>
        </p:txBody>
      </p:sp>
      <p:sp>
        <p:nvSpPr>
          <p:cNvPr id="7" name="Rectangle 6">
            <a:extLst>
              <a:ext uri="{FF2B5EF4-FFF2-40B4-BE49-F238E27FC236}">
                <a16:creationId xmlns:a16="http://schemas.microsoft.com/office/drawing/2014/main" id="{8D6D9B8E-D45E-5848-881D-DF7F8EEF3860}"/>
              </a:ext>
            </a:extLst>
          </p:cNvPr>
          <p:cNvSpPr/>
          <p:nvPr userDrawn="1"/>
        </p:nvSpPr>
        <p:spPr>
          <a:xfrm>
            <a:off x="-11114" y="6781800"/>
            <a:ext cx="12214227" cy="84139"/>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solidFill>
                <a:schemeClr val="accent6">
                  <a:alpha val="0"/>
                </a:schemeClr>
              </a:solidFill>
            </a:endParaRPr>
          </a:p>
        </p:txBody>
      </p:sp>
      <p:pic>
        <p:nvPicPr>
          <p:cNvPr id="8" name="Picture 7">
            <a:extLst>
              <a:ext uri="{FF2B5EF4-FFF2-40B4-BE49-F238E27FC236}">
                <a16:creationId xmlns:a16="http://schemas.microsoft.com/office/drawing/2014/main" id="{5134071B-64A6-D349-B191-BE5095453B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23445" y="254071"/>
            <a:ext cx="305457" cy="441967"/>
          </a:xfrm>
          <a:prstGeom prst="rect">
            <a:avLst/>
          </a:prstGeom>
        </p:spPr>
      </p:pic>
      <p:sp>
        <p:nvSpPr>
          <p:cNvPr id="5" name="Content Placeholder 10">
            <a:extLst>
              <a:ext uri="{FF2B5EF4-FFF2-40B4-BE49-F238E27FC236}">
                <a16:creationId xmlns:a16="http://schemas.microsoft.com/office/drawing/2014/main" id="{42E91E3F-BCA1-3547-AF4F-E51F94A04E46}"/>
              </a:ext>
            </a:extLst>
          </p:cNvPr>
          <p:cNvSpPr>
            <a:spLocks noGrp="1"/>
          </p:cNvSpPr>
          <p:nvPr>
            <p:ph sz="quarter" idx="10" hasCustomPrompt="1"/>
          </p:nvPr>
        </p:nvSpPr>
        <p:spPr>
          <a:xfrm>
            <a:off x="0" y="6429301"/>
            <a:ext cx="12192000" cy="343877"/>
          </a:xfrm>
          <a:prstGeom prst="rect">
            <a:avLst/>
          </a:prstGeom>
        </p:spPr>
        <p:txBody>
          <a:bodyPr/>
          <a:lstStyle>
            <a:lvl1pPr marL="0" indent="0">
              <a:buNone/>
              <a:defRPr sz="14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290015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Whiteboard Full Width Text - Instructor in Shot - Right Hande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04800" y="976443"/>
            <a:ext cx="9448800" cy="5440984"/>
          </a:xfrm>
          <a:prstGeom prst="rect">
            <a:avLst/>
          </a:prstGeom>
        </p:spPr>
        <p:txBody>
          <a:bodyPr vert="horz" anchor="ctr"/>
          <a:lstStyle>
            <a:lvl1pPr marL="12700" indent="0">
              <a:spcBef>
                <a:spcPts val="2400"/>
              </a:spcBef>
              <a:buFontTx/>
              <a:buNone/>
              <a:tabLst/>
              <a:defRPr sz="3200">
                <a:latin typeface="Arial"/>
                <a:cs typeface="Arial"/>
              </a:defRPr>
            </a:lvl1pPr>
            <a:lvl2pPr marL="380990" indent="0">
              <a:spcBef>
                <a:spcPts val="2400"/>
              </a:spcBef>
              <a:buFontTx/>
              <a:buNone/>
              <a:tabLst/>
              <a:defRPr sz="2667">
                <a:latin typeface="Arial"/>
                <a:cs typeface="Arial"/>
              </a:defRPr>
            </a:lvl2pPr>
            <a:lvl3pPr marL="804313" indent="0">
              <a:spcBef>
                <a:spcPts val="2400"/>
              </a:spcBef>
              <a:buFontTx/>
              <a:buNone/>
              <a:tabLst/>
              <a:defRPr sz="2400">
                <a:latin typeface="Arial"/>
                <a:cs typeface="Arial"/>
              </a:defRPr>
            </a:lvl3pPr>
            <a:lvl4pPr marL="1227636" indent="0">
              <a:spcBef>
                <a:spcPts val="2400"/>
              </a:spcBef>
              <a:buFontTx/>
              <a:buNone/>
              <a:tabLst/>
              <a:defRPr sz="1867">
                <a:latin typeface="Arial"/>
                <a:cs typeface="Arial"/>
              </a:defRPr>
            </a:lvl4pPr>
            <a:lvl5pPr marL="1227636" indent="0">
              <a:spcBef>
                <a:spcPts val="2400"/>
              </a:spcBef>
              <a:buFontTx/>
              <a:buNone/>
              <a:tabLst/>
              <a:defRPr sz="18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304800" y="177800"/>
            <a:ext cx="9448800" cy="798643"/>
          </a:xfrm>
          <a:prstGeom prst="rect">
            <a:avLst/>
          </a:prstGeom>
        </p:spPr>
        <p:txBody>
          <a:bodyPr anchor="t"/>
          <a:lstStyle>
            <a:lvl1pPr algn="l">
              <a:lnSpc>
                <a:spcPct val="100000"/>
              </a:lnSpc>
              <a:defRPr sz="4267" b="1" i="0">
                <a:solidFill>
                  <a:srgbClr val="DF331E"/>
                </a:solidFill>
                <a:latin typeface="Arial"/>
                <a:cs typeface="Arial"/>
              </a:defRPr>
            </a:lvl1pPr>
          </a:lstStyle>
          <a:p>
            <a:r>
              <a:rPr lang="en-US" dirty="0"/>
              <a:t>Click to edit title</a:t>
            </a:r>
          </a:p>
        </p:txBody>
      </p:sp>
      <p:sp>
        <p:nvSpPr>
          <p:cNvPr id="5" name="Content Placeholder 10"/>
          <p:cNvSpPr>
            <a:spLocks noGrp="1"/>
          </p:cNvSpPr>
          <p:nvPr>
            <p:ph sz="quarter" idx="11" hasCustomPrompt="1"/>
          </p:nvPr>
        </p:nvSpPr>
        <p:spPr>
          <a:xfrm>
            <a:off x="304800" y="6417427"/>
            <a:ext cx="9448800" cy="364372"/>
          </a:xfrm>
          <a:prstGeom prst="rect">
            <a:avLst/>
          </a:prstGeom>
        </p:spPr>
        <p:txBody>
          <a:bodyPr/>
          <a:lstStyle>
            <a:lvl1pPr marL="0" indent="0">
              <a:buNone/>
              <a:defRPr sz="1600">
                <a:latin typeface="Arial" charset="0"/>
                <a:ea typeface="Arial" charset="0"/>
                <a:cs typeface="Arial" charset="0"/>
              </a:defRPr>
            </a:lvl1pPr>
          </a:lstStyle>
          <a:p>
            <a:pPr lvl="0"/>
            <a:r>
              <a:rPr lang="en-US" dirty="0"/>
              <a:t>Insert Citation</a:t>
            </a:r>
          </a:p>
        </p:txBody>
      </p:sp>
    </p:spTree>
    <p:extLst>
      <p:ext uri="{BB962C8B-B14F-4D97-AF65-F5344CB8AC3E}">
        <p14:creationId xmlns:p14="http://schemas.microsoft.com/office/powerpoint/2010/main" val="317257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TEXT Black">
    <p:spTree>
      <p:nvGrpSpPr>
        <p:cNvPr id="1" name=""/>
        <p:cNvGrpSpPr/>
        <p:nvPr/>
      </p:nvGrpSpPr>
      <p:grpSpPr>
        <a:xfrm>
          <a:off x="0" y="0"/>
          <a:ext cx="0" cy="0"/>
          <a:chOff x="0" y="0"/>
          <a:chExt cx="0" cy="0"/>
        </a:xfrm>
      </p:grpSpPr>
      <p:sp>
        <p:nvSpPr>
          <p:cNvPr id="47" name="Title Text"/>
          <p:cNvSpPr txBox="1">
            <a:spLocks noGrp="1"/>
          </p:cNvSpPr>
          <p:nvPr>
            <p:ph type="title"/>
          </p:nvPr>
        </p:nvSpPr>
        <p:spPr>
          <a:xfrm>
            <a:off x="406400" y="863600"/>
            <a:ext cx="10287000" cy="635001"/>
          </a:xfrm>
          <a:prstGeom prst="rect">
            <a:avLst/>
          </a:prstGeom>
        </p:spPr>
        <p:txBody>
          <a:bodyPr lIns="52251" tIns="52251" rIns="52251" bIns="52251"/>
          <a:lstStyle>
            <a:lvl1pPr defTabSz="411470">
              <a:defRPr sz="3000" b="0" i="0">
                <a:latin typeface="Arial Regular"/>
              </a:defRPr>
            </a:lvl1pPr>
          </a:lstStyle>
          <a:p>
            <a:r>
              <a:rPr dirty="0"/>
              <a:t>Title Text</a:t>
            </a:r>
          </a:p>
        </p:txBody>
      </p:sp>
      <p:sp>
        <p:nvSpPr>
          <p:cNvPr id="48" name="Body Level One…"/>
          <p:cNvSpPr txBox="1">
            <a:spLocks noGrp="1"/>
          </p:cNvSpPr>
          <p:nvPr>
            <p:ph type="body" idx="1"/>
          </p:nvPr>
        </p:nvSpPr>
        <p:spPr>
          <a:xfrm>
            <a:off x="1587500" y="1901915"/>
            <a:ext cx="9017000" cy="4127501"/>
          </a:xfrm>
          <a:prstGeom prst="rect">
            <a:avLst/>
          </a:prstGeom>
        </p:spPr>
        <p:txBody>
          <a:bodyPr lIns="52251" tIns="52251" rIns="52251" bIns="52251"/>
          <a:lstStyle>
            <a:lvl1pPr marL="539737" indent="-380990" defTabSz="411470">
              <a:lnSpc>
                <a:spcPct val="100000"/>
              </a:lnSpc>
              <a:spcBef>
                <a:spcPts val="1651"/>
              </a:spcBef>
              <a:buSzPct val="80000"/>
              <a:buChar char="•"/>
              <a:defRPr sz="2500" b="0" i="0">
                <a:latin typeface="Arial Regular"/>
                <a:ea typeface="+mj-ea"/>
                <a:cs typeface="+mj-cs"/>
                <a:sym typeface="Helvetica Neue"/>
              </a:defRPr>
            </a:lvl1pPr>
            <a:lvl2pPr marL="761981" indent="-380990" defTabSz="411470">
              <a:lnSpc>
                <a:spcPct val="100000"/>
              </a:lnSpc>
              <a:spcBef>
                <a:spcPts val="1651"/>
              </a:spcBef>
              <a:buSzPct val="80000"/>
              <a:buChar char="•"/>
              <a:defRPr sz="2500" b="0" i="0">
                <a:latin typeface="Arial Regular"/>
                <a:ea typeface="+mj-ea"/>
                <a:cs typeface="+mj-cs"/>
                <a:sym typeface="Helvetica Neue"/>
              </a:defRPr>
            </a:lvl2pPr>
            <a:lvl3pPr marL="984226" indent="-380990" defTabSz="411470">
              <a:lnSpc>
                <a:spcPct val="100000"/>
              </a:lnSpc>
              <a:spcBef>
                <a:spcPts val="1651"/>
              </a:spcBef>
              <a:buSzPct val="80000"/>
              <a:buChar char="•"/>
              <a:defRPr sz="2500" b="0" i="0">
                <a:latin typeface="Arial Regular"/>
                <a:ea typeface="+mj-ea"/>
                <a:cs typeface="+mj-cs"/>
                <a:sym typeface="Helvetica Neue"/>
              </a:defRPr>
            </a:lvl3pPr>
            <a:lvl4pPr marL="1206470" indent="-380990" defTabSz="411470">
              <a:lnSpc>
                <a:spcPct val="100000"/>
              </a:lnSpc>
              <a:spcBef>
                <a:spcPts val="1651"/>
              </a:spcBef>
              <a:buSzPct val="80000"/>
              <a:buChar char="•"/>
              <a:defRPr sz="2500" b="0" i="0">
                <a:latin typeface="Arial Regular"/>
                <a:ea typeface="+mj-ea"/>
                <a:cs typeface="+mj-cs"/>
                <a:sym typeface="Helvetica Neue"/>
              </a:defRPr>
            </a:lvl4pPr>
            <a:lvl5pPr marL="1428715" indent="-380990" defTabSz="411470">
              <a:lnSpc>
                <a:spcPct val="100000"/>
              </a:lnSpc>
              <a:spcBef>
                <a:spcPts val="1651"/>
              </a:spcBef>
              <a:buSzPct val="80000"/>
              <a:buChar char="•"/>
              <a:defRPr sz="2500" b="0" i="0">
                <a:latin typeface="Arial Regular"/>
                <a:ea typeface="+mj-ea"/>
                <a:cs typeface="+mj-cs"/>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9" name="Slide Number"/>
          <p:cNvSpPr txBox="1">
            <a:spLocks noGrp="1"/>
          </p:cNvSpPr>
          <p:nvPr>
            <p:ph type="sldNum" sz="quarter" idx="2"/>
          </p:nvPr>
        </p:nvSpPr>
        <p:spPr>
          <a:xfrm>
            <a:off x="5980703" y="6524897"/>
            <a:ext cx="224064" cy="243115"/>
          </a:xfrm>
          <a:prstGeom prst="rect">
            <a:avLst/>
          </a:prstGeom>
        </p:spPr>
        <p:txBody>
          <a:bodyPr lIns="65314" tIns="65314" rIns="65314" bIns="65314"/>
          <a:lstStyle>
            <a:lvl1pPr algn="ctr" defTabSz="411470">
              <a:defRPr sz="1200" b="0" i="0">
                <a:solidFill>
                  <a:srgbClr val="000000"/>
                </a:solidFill>
                <a:latin typeface="Arial Regula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577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BLANK Blac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6092734" y="6524897"/>
            <a:ext cx="241134" cy="245197"/>
          </a:xfrm>
          <a:prstGeom prst="rect">
            <a:avLst/>
          </a:prstGeom>
        </p:spPr>
        <p:txBody>
          <a:bodyPr lIns="65314" tIns="65314" rIns="65314" bIns="65314"/>
          <a:lstStyle>
            <a:lvl1pPr defTabSz="411480">
              <a:defRPr sz="1200">
                <a:latin typeface="+mj-lt"/>
                <a:ea typeface="+mj-ea"/>
                <a:cs typeface="+mj-cs"/>
                <a:sym typeface="Helvetica Neue"/>
              </a:defRPr>
            </a:lvl1pPr>
          </a:lstStyle>
          <a:p>
            <a:pPr marL="0" marR="0" lvl="0" indent="0" algn="l" defTabSz="411480" rtl="0" eaLnBrk="1" fontAlgn="base" latinLnBrk="0" hangingPunct="1">
              <a:lnSpc>
                <a:spcPct val="100000"/>
              </a:lnSpc>
              <a:spcBef>
                <a:spcPct val="0"/>
              </a:spcBef>
              <a:spcAft>
                <a:spcPct val="0"/>
              </a:spcAft>
              <a:buClrTx/>
              <a:buSzTx/>
              <a:buFontTx/>
              <a:buNone/>
              <a:tabLst/>
              <a:defRPr/>
            </a:pPr>
            <a:fld id="{86CB4B4D-7CA3-9044-876B-883B54F8677D}" type="slidenum">
              <a:rPr kumimoji="0" sz="1200" b="0" i="0" u="none" strike="noStrike" kern="1200" cap="none" spc="0" normalizeH="0" baseline="0" noProof="0">
                <a:ln>
                  <a:noFill/>
                </a:ln>
                <a:solidFill>
                  <a:prstClr val="black"/>
                </a:solidFill>
                <a:effectLst/>
                <a:uLnTx/>
                <a:uFillTx/>
                <a:latin typeface="Calibri"/>
                <a:ea typeface="+mj-ea"/>
                <a:cs typeface="+mj-cs"/>
                <a:sym typeface="Helvetica Neue"/>
              </a:rPr>
              <a:pPr marL="0" marR="0" lvl="0" indent="0" algn="l" defTabSz="411480" rtl="0" eaLnBrk="1" fontAlgn="base" latinLnBrk="0" hangingPunct="1">
                <a:lnSpc>
                  <a:spcPct val="100000"/>
                </a:lnSpc>
                <a:spcBef>
                  <a:spcPct val="0"/>
                </a:spcBef>
                <a:spcAft>
                  <a:spcPct val="0"/>
                </a:spcAft>
                <a:buClrTx/>
                <a:buSzTx/>
                <a:buFontTx/>
                <a:buNone/>
                <a:tabLst/>
                <a:defRPr/>
              </a:pPr>
              <a:t>‹#›</a:t>
            </a:fld>
            <a:endParaRPr kumimoji="0" sz="1200" b="0" i="0" u="none" strike="noStrike" kern="1200" cap="none" spc="0" normalizeH="0" baseline="0" noProof="0" dirty="0">
              <a:ln>
                <a:noFill/>
              </a:ln>
              <a:solidFill>
                <a:prstClr val="black"/>
              </a:solidFill>
              <a:effectLst/>
              <a:uLnTx/>
              <a:uFillTx/>
              <a:latin typeface="Calibri"/>
              <a:ea typeface="+mj-ea"/>
              <a:cs typeface="+mj-cs"/>
              <a:sym typeface="Helvetica Neue"/>
            </a:endParaRPr>
          </a:p>
        </p:txBody>
      </p:sp>
    </p:spTree>
    <p:extLst>
      <p:ext uri="{BB962C8B-B14F-4D97-AF65-F5344CB8AC3E}">
        <p14:creationId xmlns:p14="http://schemas.microsoft.com/office/powerpoint/2010/main" val="2890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Just Whiteboard">
    <p:spTree>
      <p:nvGrpSpPr>
        <p:cNvPr id="1" name=""/>
        <p:cNvGrpSpPr/>
        <p:nvPr/>
      </p:nvGrpSpPr>
      <p:grpSpPr>
        <a:xfrm>
          <a:off x="0" y="0"/>
          <a:ext cx="0" cy="0"/>
          <a:chOff x="0" y="0"/>
          <a:chExt cx="0" cy="0"/>
        </a:xfrm>
      </p:grpSpPr>
      <p:sp>
        <p:nvSpPr>
          <p:cNvPr id="2" name="Content Placeholder 10"/>
          <p:cNvSpPr>
            <a:spLocks noGrp="1"/>
          </p:cNvSpPr>
          <p:nvPr>
            <p:ph sz="quarter" idx="10" hasCustomPrompt="1"/>
          </p:nvPr>
        </p:nvSpPr>
        <p:spPr>
          <a:xfrm>
            <a:off x="0" y="6429301"/>
            <a:ext cx="12192000" cy="343877"/>
          </a:xfrm>
          <a:prstGeom prst="rect">
            <a:avLst/>
          </a:prstGeom>
        </p:spPr>
        <p:txBody>
          <a:bodyPr/>
          <a:lstStyle>
            <a:lvl1pPr marL="0" indent="0">
              <a:buNone/>
              <a:defRPr sz="160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29757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lide - Instructor Off-screen">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11000096"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11000096" cy="5227092"/>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59856"/>
            <a:ext cx="10768084" cy="405807"/>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39046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lide - Standing on Right Side of Whiteboard">
    <p:spTree>
      <p:nvGrpSpPr>
        <p:cNvPr id="1" name=""/>
        <p:cNvGrpSpPr/>
        <p:nvPr/>
      </p:nvGrpSpPr>
      <p:grpSpPr>
        <a:xfrm>
          <a:off x="0" y="0"/>
          <a:ext cx="0" cy="0"/>
          <a:chOff x="0" y="0"/>
          <a:chExt cx="0" cy="0"/>
        </a:xfrm>
      </p:grpSpPr>
      <p:sp>
        <p:nvSpPr>
          <p:cNvPr id="2" name="Title 1"/>
          <p:cNvSpPr>
            <a:spLocks noGrp="1"/>
          </p:cNvSpPr>
          <p:nvPr>
            <p:ph type="title"/>
          </p:nvPr>
        </p:nvSpPr>
        <p:spPr>
          <a:xfrm>
            <a:off x="504967" y="365760"/>
            <a:ext cx="8635721" cy="767004"/>
          </a:xfrm>
          <a:prstGeom prst="rect">
            <a:avLst/>
          </a:prstGeom>
        </p:spPr>
        <p:txBody>
          <a:bodyPr anchor="t"/>
          <a:lstStyle>
            <a:lvl1pPr algn="l">
              <a:lnSpc>
                <a:spcPct val="100000"/>
              </a:lnSpc>
              <a:defRPr sz="4267" b="1" i="0" baseline="0">
                <a:solidFill>
                  <a:srgbClr val="E94A27"/>
                </a:solidFill>
                <a:latin typeface="Arial" charset="0"/>
                <a:ea typeface="Arial" charset="0"/>
                <a:cs typeface="Arial" charset="0"/>
              </a:defRPr>
            </a:lvl1pPr>
          </a:lstStyle>
          <a:p>
            <a:r>
              <a:rPr lang="en-US"/>
              <a:t>Click to edit Master title style</a:t>
            </a:r>
            <a:endParaRPr lang="en-US" dirty="0"/>
          </a:p>
        </p:txBody>
      </p:sp>
      <p:sp>
        <p:nvSpPr>
          <p:cNvPr id="4" name="Content Placeholder 3"/>
          <p:cNvSpPr>
            <a:spLocks noGrp="1"/>
          </p:cNvSpPr>
          <p:nvPr>
            <p:ph sz="half" idx="2"/>
          </p:nvPr>
        </p:nvSpPr>
        <p:spPr>
          <a:xfrm>
            <a:off x="504967" y="1132764"/>
            <a:ext cx="8635721" cy="5240740"/>
          </a:xfrm>
          <a:prstGeom prst="rect">
            <a:avLst/>
          </a:prstGeom>
        </p:spPr>
        <p:txBody>
          <a:bodyPr anchor="ctr"/>
          <a:lstStyle>
            <a:lvl1pPr marL="0" indent="4233">
              <a:spcBef>
                <a:spcPts val="2400"/>
              </a:spcBef>
              <a:buFontTx/>
              <a:buNone/>
              <a:tabLst/>
              <a:defRPr sz="3200">
                <a:latin typeface="Arial" charset="0"/>
                <a:ea typeface="Arial" charset="0"/>
                <a:cs typeface="Arial" charset="0"/>
              </a:defRPr>
            </a:lvl1pPr>
            <a:lvl2pPr marL="535504" indent="0">
              <a:spcBef>
                <a:spcPts val="2400"/>
              </a:spcBef>
              <a:buFontTx/>
              <a:buNone/>
              <a:tabLst/>
              <a:defRPr sz="2667">
                <a:latin typeface="Arial" charset="0"/>
                <a:ea typeface="Arial" charset="0"/>
                <a:cs typeface="Arial" charset="0"/>
              </a:defRPr>
            </a:lvl2pPr>
            <a:lvl3pPr marL="876278" indent="0">
              <a:spcBef>
                <a:spcPts val="2400"/>
              </a:spcBef>
              <a:buFontTx/>
              <a:buNone/>
              <a:tabLst/>
              <a:defRPr sz="2400">
                <a:latin typeface="Arial" charset="0"/>
                <a:ea typeface="Arial" charset="0"/>
                <a:cs typeface="Arial" charset="0"/>
              </a:defRPr>
            </a:lvl3pPr>
            <a:lvl4pPr marL="1214936" indent="0">
              <a:spcBef>
                <a:spcPts val="2400"/>
              </a:spcBef>
              <a:buFontTx/>
              <a:buNone/>
              <a:tabLst/>
              <a:defRPr sz="1600" baseline="0">
                <a:latin typeface="Arial" charset="0"/>
                <a:ea typeface="Arial" charset="0"/>
                <a:cs typeface="Arial" charset="0"/>
              </a:defRPr>
            </a:lvl4pPr>
            <a:lvl5pPr marL="1214936" indent="0">
              <a:spcBef>
                <a:spcPts val="2400"/>
              </a:spcBef>
              <a:buFontTx/>
              <a:buNone/>
              <a:tabLst/>
              <a:defRPr sz="1600" baseline="0">
                <a:latin typeface="Arial" charset="0"/>
                <a:ea typeface="Arial" charset="0"/>
                <a:cs typeface="Arial"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0" hasCustomPrompt="1"/>
          </p:nvPr>
        </p:nvSpPr>
        <p:spPr>
          <a:xfrm>
            <a:off x="504967" y="6373504"/>
            <a:ext cx="8635721" cy="392160"/>
          </a:xfrm>
          <a:prstGeom prst="rect">
            <a:avLst/>
          </a:prstGeom>
        </p:spPr>
        <p:txBody>
          <a:bodyPr anchor="ctr"/>
          <a:lstStyle>
            <a:lvl1pPr marL="0" indent="0">
              <a:buNone/>
              <a:defRPr sz="1600" b="0" i="0">
                <a:latin typeface="Arial" charset="0"/>
                <a:ea typeface="Arial" charset="0"/>
                <a:cs typeface="Arial" charset="0"/>
              </a:defRPr>
            </a:lvl1pPr>
          </a:lstStyle>
          <a:p>
            <a:pPr lvl="0"/>
            <a:r>
              <a:rPr lang="en-US" dirty="0"/>
              <a:t>Add Citation if Needed</a:t>
            </a:r>
          </a:p>
        </p:txBody>
      </p:sp>
    </p:spTree>
    <p:extLst>
      <p:ext uri="{BB962C8B-B14F-4D97-AF65-F5344CB8AC3E}">
        <p14:creationId xmlns:p14="http://schemas.microsoft.com/office/powerpoint/2010/main" val="269680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5.png"/><Relationship Id="rId4" Type="http://schemas.openxmlformats.org/officeDocument/2006/relationships/slideLayout" Target="../slideLayouts/slideLayout47.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53.xml"/><Relationship Id="rId1" Type="http://schemas.openxmlformats.org/officeDocument/2006/relationships/slideLayout" Target="../slideLayouts/slideLayout52.xml"/><Relationship Id="rId5" Type="http://schemas.openxmlformats.org/officeDocument/2006/relationships/image" Target="../media/image6.png"/><Relationship Id="rId4" Type="http://schemas.openxmlformats.org/officeDocument/2006/relationships/image" Target="../media/image2.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5.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12.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image" Target="../media/image6.png"/><Relationship Id="rId5" Type="http://schemas.openxmlformats.org/officeDocument/2006/relationships/image" Target="../media/image2.jpe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6.png"/><Relationship Id="rId5" Type="http://schemas.openxmlformats.org/officeDocument/2006/relationships/image" Target="../media/image2.jpe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image" Target="../media/image6.png"/><Relationship Id="rId5" Type="http://schemas.openxmlformats.org/officeDocument/2006/relationships/image" Target="../media/image2.jpe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image" Target="../media/image6.png"/><Relationship Id="rId5" Type="http://schemas.openxmlformats.org/officeDocument/2006/relationships/image" Target="../media/image2.jpeg"/><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8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image" Target="../media/image1.png"/><Relationship Id="rId5" Type="http://schemas.openxmlformats.org/officeDocument/2006/relationships/slideLayout" Target="../slideLayouts/slideLayout85.xml"/><Relationship Id="rId10" Type="http://schemas.openxmlformats.org/officeDocument/2006/relationships/theme" Target="../theme/theme19.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20.xml.rels><?xml version="1.0" encoding="UTF-8" standalone="yes"?>
<Relationships xmlns="http://schemas.openxmlformats.org/package/2006/relationships"><Relationship Id="rId8" Type="http://schemas.openxmlformats.org/officeDocument/2006/relationships/theme" Target="../theme/theme20.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9"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image" Target="../media/image1.png"/><Relationship Id="rId5" Type="http://schemas.openxmlformats.org/officeDocument/2006/relationships/slideLayout" Target="../slideLayouts/slideLayout101.xml"/><Relationship Id="rId10" Type="http://schemas.openxmlformats.org/officeDocument/2006/relationships/theme" Target="../theme/theme21.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1.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22.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image" Target="../media/image6.png"/><Relationship Id="rId5" Type="http://schemas.openxmlformats.org/officeDocument/2006/relationships/image" Target="../media/image2.jpe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10" Type="http://schemas.openxmlformats.org/officeDocument/2006/relationships/image" Target="../media/image1.png"/><Relationship Id="rId4" Type="http://schemas.openxmlformats.org/officeDocument/2006/relationships/slideLayout" Target="../slideLayouts/slideLayout122.xml"/><Relationship Id="rId9" Type="http://schemas.openxmlformats.org/officeDocument/2006/relationships/theme" Target="../theme/theme2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5.xml"/><Relationship Id="rId7" Type="http://schemas.openxmlformats.org/officeDocument/2006/relationships/image" Target="../media/image4.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7.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5.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9.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113" y="6781800"/>
            <a:ext cx="12214226" cy="84138"/>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623443" y="254071"/>
            <a:ext cx="305457" cy="441966"/>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703" r:id="rId2"/>
    <p:sldLayoutId id="2147483687" r:id="rId3"/>
    <p:sldLayoutId id="2147483708" r:id="rId4"/>
    <p:sldLayoutId id="2147483691" r:id="rId5"/>
    <p:sldLayoutId id="2147483702" r:id="rId6"/>
    <p:sldLayoutId id="2147483693" r:id="rId7"/>
    <p:sldLayoutId id="2147483709" r:id="rId8"/>
    <p:sldLayoutId id="2147483711" r:id="rId9"/>
    <p:sldLayoutId id="2147483713" r:id="rId10"/>
    <p:sldLayoutId id="2147483734" r:id="rId11"/>
    <p:sldLayoutId id="214748378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eaLnBrk="1" fontAlgn="base" hangingPunct="1">
        <a:spcBef>
          <a:spcPct val="0"/>
        </a:spcBef>
        <a:spcAft>
          <a:spcPct val="0"/>
        </a:spcAft>
        <a:defRPr sz="5800" kern="1200">
          <a:solidFill>
            <a:schemeClr val="tx1"/>
          </a:solidFill>
          <a:latin typeface="+mj-lt"/>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113" y="6781800"/>
            <a:ext cx="12214226" cy="84138"/>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pic>
        <p:nvPicPr>
          <p:cNvPr id="4" name="Picture 3" descr="Illinois-Logo-Full-Color-RGB.png">
            <a:extLst>
              <a:ext uri="{FF2B5EF4-FFF2-40B4-BE49-F238E27FC236}">
                <a16:creationId xmlns:a16="http://schemas.microsoft.com/office/drawing/2014/main" id="{C5DAB29C-39DC-B044-A06B-00C6583F9CE4}"/>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1465887" y="279400"/>
            <a:ext cx="351095" cy="508000"/>
          </a:xfrm>
          <a:prstGeom prst="rect">
            <a:avLst/>
          </a:prstGeom>
        </p:spPr>
      </p:pic>
    </p:spTree>
    <p:extLst>
      <p:ext uri="{BB962C8B-B14F-4D97-AF65-F5344CB8AC3E}">
        <p14:creationId xmlns:p14="http://schemas.microsoft.com/office/powerpoint/2010/main" val="136526374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eaLnBrk="1" fontAlgn="base" hangingPunct="1">
        <a:spcBef>
          <a:spcPct val="0"/>
        </a:spcBef>
        <a:spcAft>
          <a:spcPct val="0"/>
        </a:spcAft>
        <a:defRPr sz="5800" kern="1200">
          <a:solidFill>
            <a:schemeClr val="tx1"/>
          </a:solidFill>
          <a:latin typeface="+mj-lt"/>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 descr="BIF Courtyard.jp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0" y="627063"/>
            <a:ext cx="12192000" cy="623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766763"/>
            <a:ext cx="12192000" cy="615156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9" name="Rectangle 8"/>
          <p:cNvSpPr/>
          <p:nvPr/>
        </p:nvSpPr>
        <p:spPr>
          <a:xfrm>
            <a:off x="0" y="0"/>
            <a:ext cx="12192000" cy="419100"/>
          </a:xfrm>
          <a:prstGeom prst="rect">
            <a:avLst/>
          </a:prstGeom>
          <a:solidFill>
            <a:srgbClr val="55555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11" name="Rectangle 10"/>
          <p:cNvSpPr/>
          <p:nvPr/>
        </p:nvSpPr>
        <p:spPr>
          <a:xfrm>
            <a:off x="0" y="400050"/>
            <a:ext cx="12192000" cy="360363"/>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133" dirty="0">
              <a:latin typeface="Proxima Nova" charset="0"/>
              <a:ea typeface="Proxima Nova" charset="0"/>
              <a:cs typeface="Proxima Nova" charset="0"/>
            </a:endParaRPr>
          </a:p>
        </p:txBody>
      </p:sp>
      <p:sp>
        <p:nvSpPr>
          <p:cNvPr id="12" name="Rectangle 11"/>
          <p:cNvSpPr/>
          <p:nvPr/>
        </p:nvSpPr>
        <p:spPr>
          <a:xfrm>
            <a:off x="-11113" y="6770688"/>
            <a:ext cx="12214226" cy="84137"/>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sp>
        <p:nvSpPr>
          <p:cNvPr id="14" name="TextBox 13"/>
          <p:cNvSpPr txBox="1"/>
          <p:nvPr/>
        </p:nvSpPr>
        <p:spPr>
          <a:xfrm>
            <a:off x="772966" y="14288"/>
            <a:ext cx="6908800" cy="379412"/>
          </a:xfrm>
          <a:prstGeom prst="rect">
            <a:avLst/>
          </a:prstGeom>
          <a:noFill/>
        </p:spPr>
        <p:txBody>
          <a:bodyPr>
            <a:spAutoFit/>
          </a:bodyPr>
          <a:lstStyle/>
          <a:p>
            <a:pPr defTabSz="1219170">
              <a:defRPr/>
            </a:pPr>
            <a:r>
              <a:rPr lang="en-US" sz="1867" b="1" dirty="0">
                <a:solidFill>
                  <a:schemeClr val="bg1"/>
                </a:solidFill>
                <a:latin typeface="Arial" charset="0"/>
                <a:ea typeface="Arial" charset="0"/>
                <a:cs typeface="Arial" charset="0"/>
              </a:rPr>
              <a:t>College of Business </a:t>
            </a:r>
            <a:r>
              <a:rPr lang="en-US" sz="1867" b="1" dirty="0">
                <a:solidFill>
                  <a:schemeClr val="bg1">
                    <a:lumMod val="65000"/>
                  </a:schemeClr>
                </a:solidFill>
                <a:latin typeface="Arial" charset="0"/>
                <a:ea typeface="Arial" charset="0"/>
                <a:cs typeface="Arial" charset="0"/>
              </a:rPr>
              <a:t>at Illinois</a:t>
            </a:r>
          </a:p>
        </p:txBody>
      </p:sp>
      <p:pic>
        <p:nvPicPr>
          <p:cNvPr id="2" name="Picture 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3478" y="84724"/>
            <a:ext cx="190272" cy="275305"/>
          </a:xfrm>
          <a:prstGeom prst="rect">
            <a:avLst/>
          </a:prstGeom>
        </p:spPr>
      </p:pic>
    </p:spTree>
    <p:extLst>
      <p:ext uri="{BB962C8B-B14F-4D97-AF65-F5344CB8AC3E}">
        <p14:creationId xmlns:p14="http://schemas.microsoft.com/office/powerpoint/2010/main" val="2633400349"/>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fontAlgn="base">
        <a:spcBef>
          <a:spcPct val="0"/>
        </a:spcBef>
        <a:spcAft>
          <a:spcPct val="0"/>
        </a:spcAft>
        <a:defRPr sz="5800" kern="1200">
          <a:solidFill>
            <a:schemeClr val="tx1"/>
          </a:solidFill>
          <a:latin typeface="+mj-lt"/>
          <a:ea typeface="+mj-ea"/>
          <a:cs typeface="+mj-cs"/>
        </a:defRPr>
      </a:lvl1pPr>
      <a:lvl2pPr algn="ctr" defTabSz="608013" rtl="0" fontAlgn="base">
        <a:spcBef>
          <a:spcPct val="0"/>
        </a:spcBef>
        <a:spcAft>
          <a:spcPct val="0"/>
        </a:spcAft>
        <a:defRPr sz="5800">
          <a:solidFill>
            <a:schemeClr val="tx1"/>
          </a:solidFill>
          <a:latin typeface="Calibri" panose="020F0502020204030204" pitchFamily="34" charset="0"/>
        </a:defRPr>
      </a:lvl2pPr>
      <a:lvl3pPr algn="ctr" defTabSz="608013" rtl="0" fontAlgn="base">
        <a:spcBef>
          <a:spcPct val="0"/>
        </a:spcBef>
        <a:spcAft>
          <a:spcPct val="0"/>
        </a:spcAft>
        <a:defRPr sz="5800">
          <a:solidFill>
            <a:schemeClr val="tx1"/>
          </a:solidFill>
          <a:latin typeface="Calibri" panose="020F0502020204030204" pitchFamily="34" charset="0"/>
        </a:defRPr>
      </a:lvl3pPr>
      <a:lvl4pPr algn="ctr" defTabSz="608013" rtl="0" fontAlgn="base">
        <a:spcBef>
          <a:spcPct val="0"/>
        </a:spcBef>
        <a:spcAft>
          <a:spcPct val="0"/>
        </a:spcAft>
        <a:defRPr sz="5800">
          <a:solidFill>
            <a:schemeClr val="tx1"/>
          </a:solidFill>
          <a:latin typeface="Calibri" panose="020F0502020204030204" pitchFamily="34" charset="0"/>
        </a:defRPr>
      </a:lvl4pPr>
      <a:lvl5pPr algn="ctr" defTabSz="608013" rtl="0" fontAlgn="base">
        <a:spcBef>
          <a:spcPct val="0"/>
        </a:spcBef>
        <a:spcAft>
          <a:spcPct val="0"/>
        </a:spcAft>
        <a:defRPr sz="5800">
          <a:solidFill>
            <a:schemeClr val="tx1"/>
          </a:solidFill>
          <a:latin typeface="Calibri" panose="020F0502020204030204" pitchFamily="34" charset="0"/>
        </a:defRPr>
      </a:lvl5pPr>
      <a:lvl6pPr marL="457200" algn="ctr" defTabSz="608013" rtl="0" fontAlgn="base">
        <a:spcBef>
          <a:spcPct val="0"/>
        </a:spcBef>
        <a:spcAft>
          <a:spcPct val="0"/>
        </a:spcAft>
        <a:defRPr sz="5800">
          <a:solidFill>
            <a:schemeClr val="tx1"/>
          </a:solidFill>
          <a:latin typeface="Calibri" panose="020F0502020204030204" pitchFamily="34" charset="0"/>
        </a:defRPr>
      </a:lvl6pPr>
      <a:lvl7pPr marL="914400" algn="ctr" defTabSz="608013" rtl="0" fontAlgn="base">
        <a:spcBef>
          <a:spcPct val="0"/>
        </a:spcBef>
        <a:spcAft>
          <a:spcPct val="0"/>
        </a:spcAft>
        <a:defRPr sz="5800">
          <a:solidFill>
            <a:schemeClr val="tx1"/>
          </a:solidFill>
          <a:latin typeface="Calibri" panose="020F0502020204030204" pitchFamily="34" charset="0"/>
        </a:defRPr>
      </a:lvl7pPr>
      <a:lvl8pPr marL="1371600" algn="ctr" defTabSz="608013" rtl="0" fontAlgn="base">
        <a:spcBef>
          <a:spcPct val="0"/>
        </a:spcBef>
        <a:spcAft>
          <a:spcPct val="0"/>
        </a:spcAft>
        <a:defRPr sz="5800">
          <a:solidFill>
            <a:schemeClr val="tx1"/>
          </a:solidFill>
          <a:latin typeface="Calibri" panose="020F0502020204030204" pitchFamily="34" charset="0"/>
        </a:defRPr>
      </a:lvl8pPr>
      <a:lvl9pPr marL="1828800" algn="ctr" defTabSz="608013" rtl="0" fontAlgn="base">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113" y="6781800"/>
            <a:ext cx="12214226" cy="84138"/>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pic>
        <p:nvPicPr>
          <p:cNvPr id="4" name="Picture 3" descr="Illinois-Logo-Full-Color-RGB.png">
            <a:extLst>
              <a:ext uri="{FF2B5EF4-FFF2-40B4-BE49-F238E27FC236}">
                <a16:creationId xmlns:a16="http://schemas.microsoft.com/office/drawing/2014/main" id="{E1D741EE-67DC-7743-8DEE-2DF579D91912}"/>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465887" y="279400"/>
            <a:ext cx="351095" cy="508000"/>
          </a:xfrm>
          <a:prstGeom prst="rect">
            <a:avLst/>
          </a:prstGeom>
        </p:spPr>
      </p:pic>
    </p:spTree>
    <p:extLst>
      <p:ext uri="{BB962C8B-B14F-4D97-AF65-F5344CB8AC3E}">
        <p14:creationId xmlns:p14="http://schemas.microsoft.com/office/powerpoint/2010/main" val="15131947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eaLnBrk="1" fontAlgn="base" hangingPunct="1">
        <a:spcBef>
          <a:spcPct val="0"/>
        </a:spcBef>
        <a:spcAft>
          <a:spcPct val="0"/>
        </a:spcAft>
        <a:defRPr sz="5800" kern="1200">
          <a:solidFill>
            <a:schemeClr val="tx1"/>
          </a:solidFill>
          <a:latin typeface="+mj-lt"/>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 descr="BIF Courtyard.jp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0" y="627063"/>
            <a:ext cx="12192000" cy="623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766763"/>
            <a:ext cx="12192000" cy="615156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9" name="Rectangle 8"/>
          <p:cNvSpPr/>
          <p:nvPr/>
        </p:nvSpPr>
        <p:spPr>
          <a:xfrm>
            <a:off x="0" y="0"/>
            <a:ext cx="12192000" cy="419100"/>
          </a:xfrm>
          <a:prstGeom prst="rect">
            <a:avLst/>
          </a:prstGeom>
          <a:solidFill>
            <a:srgbClr val="55555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11" name="Rectangle 10"/>
          <p:cNvSpPr/>
          <p:nvPr/>
        </p:nvSpPr>
        <p:spPr>
          <a:xfrm>
            <a:off x="0" y="400050"/>
            <a:ext cx="12192000" cy="360363"/>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133" b="0" i="0" dirty="0">
              <a:latin typeface="Arial Regular"/>
              <a:ea typeface="Proxima Nova" charset="0"/>
              <a:cs typeface="Proxima Nova" charset="0"/>
            </a:endParaRPr>
          </a:p>
        </p:txBody>
      </p:sp>
      <p:sp>
        <p:nvSpPr>
          <p:cNvPr id="12" name="Rectangle 11"/>
          <p:cNvSpPr/>
          <p:nvPr/>
        </p:nvSpPr>
        <p:spPr>
          <a:xfrm>
            <a:off x="-11113" y="6770688"/>
            <a:ext cx="12214226" cy="84137"/>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sp>
        <p:nvSpPr>
          <p:cNvPr id="14" name="TextBox 13"/>
          <p:cNvSpPr txBox="1"/>
          <p:nvPr/>
        </p:nvSpPr>
        <p:spPr>
          <a:xfrm>
            <a:off x="772966" y="14288"/>
            <a:ext cx="6908800" cy="379412"/>
          </a:xfrm>
          <a:prstGeom prst="rect">
            <a:avLst/>
          </a:prstGeom>
          <a:noFill/>
        </p:spPr>
        <p:txBody>
          <a:bodyPr>
            <a:spAutoFit/>
          </a:bodyPr>
          <a:lstStyle/>
          <a:p>
            <a:pPr defTabSz="1219170">
              <a:defRPr/>
            </a:pPr>
            <a:r>
              <a:rPr lang="en-US" sz="1867" b="1" dirty="0">
                <a:solidFill>
                  <a:schemeClr val="bg1"/>
                </a:solidFill>
                <a:latin typeface="Arial" charset="0"/>
                <a:ea typeface="Arial" charset="0"/>
                <a:cs typeface="Arial" charset="0"/>
              </a:rPr>
              <a:t>College of Business </a:t>
            </a:r>
            <a:r>
              <a:rPr lang="en-US" sz="1867" b="1" dirty="0">
                <a:solidFill>
                  <a:schemeClr val="bg1">
                    <a:lumMod val="65000"/>
                  </a:schemeClr>
                </a:solidFill>
                <a:latin typeface="Arial" charset="0"/>
                <a:ea typeface="Arial" charset="0"/>
                <a:cs typeface="Arial" charset="0"/>
              </a:rPr>
              <a:t>at Illinois</a:t>
            </a:r>
          </a:p>
        </p:txBody>
      </p:sp>
      <p:pic>
        <p:nvPicPr>
          <p:cNvPr id="2" name="Picture 1"/>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03478" y="84724"/>
            <a:ext cx="190272" cy="275305"/>
          </a:xfrm>
          <a:prstGeom prst="rect">
            <a:avLst/>
          </a:prstGeom>
        </p:spPr>
      </p:pic>
    </p:spTree>
    <p:extLst>
      <p:ext uri="{BB962C8B-B14F-4D97-AF65-F5344CB8AC3E}">
        <p14:creationId xmlns:p14="http://schemas.microsoft.com/office/powerpoint/2010/main" val="66270790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fontAlgn="base">
        <a:spcBef>
          <a:spcPct val="0"/>
        </a:spcBef>
        <a:spcAft>
          <a:spcPct val="0"/>
        </a:spcAft>
        <a:defRPr sz="5800" kern="1200">
          <a:solidFill>
            <a:schemeClr val="tx1"/>
          </a:solidFill>
          <a:latin typeface="+mj-lt"/>
          <a:ea typeface="+mj-ea"/>
          <a:cs typeface="+mj-cs"/>
        </a:defRPr>
      </a:lvl1pPr>
      <a:lvl2pPr algn="ctr" defTabSz="608013" rtl="0" fontAlgn="base">
        <a:spcBef>
          <a:spcPct val="0"/>
        </a:spcBef>
        <a:spcAft>
          <a:spcPct val="0"/>
        </a:spcAft>
        <a:defRPr sz="5800">
          <a:solidFill>
            <a:schemeClr val="tx1"/>
          </a:solidFill>
          <a:latin typeface="Calibri" panose="020F0502020204030204" pitchFamily="34" charset="0"/>
        </a:defRPr>
      </a:lvl2pPr>
      <a:lvl3pPr algn="ctr" defTabSz="608013" rtl="0" fontAlgn="base">
        <a:spcBef>
          <a:spcPct val="0"/>
        </a:spcBef>
        <a:spcAft>
          <a:spcPct val="0"/>
        </a:spcAft>
        <a:defRPr sz="5800">
          <a:solidFill>
            <a:schemeClr val="tx1"/>
          </a:solidFill>
          <a:latin typeface="Calibri" panose="020F0502020204030204" pitchFamily="34" charset="0"/>
        </a:defRPr>
      </a:lvl3pPr>
      <a:lvl4pPr algn="ctr" defTabSz="608013" rtl="0" fontAlgn="base">
        <a:spcBef>
          <a:spcPct val="0"/>
        </a:spcBef>
        <a:spcAft>
          <a:spcPct val="0"/>
        </a:spcAft>
        <a:defRPr sz="5800">
          <a:solidFill>
            <a:schemeClr val="tx1"/>
          </a:solidFill>
          <a:latin typeface="Calibri" panose="020F0502020204030204" pitchFamily="34" charset="0"/>
        </a:defRPr>
      </a:lvl4pPr>
      <a:lvl5pPr algn="ctr" defTabSz="608013" rtl="0" fontAlgn="base">
        <a:spcBef>
          <a:spcPct val="0"/>
        </a:spcBef>
        <a:spcAft>
          <a:spcPct val="0"/>
        </a:spcAft>
        <a:defRPr sz="5800">
          <a:solidFill>
            <a:schemeClr val="tx1"/>
          </a:solidFill>
          <a:latin typeface="Calibri" panose="020F0502020204030204" pitchFamily="34" charset="0"/>
        </a:defRPr>
      </a:lvl5pPr>
      <a:lvl6pPr marL="457200" algn="ctr" defTabSz="608013" rtl="0" fontAlgn="base">
        <a:spcBef>
          <a:spcPct val="0"/>
        </a:spcBef>
        <a:spcAft>
          <a:spcPct val="0"/>
        </a:spcAft>
        <a:defRPr sz="5800">
          <a:solidFill>
            <a:schemeClr val="tx1"/>
          </a:solidFill>
          <a:latin typeface="Calibri" panose="020F0502020204030204" pitchFamily="34" charset="0"/>
        </a:defRPr>
      </a:lvl6pPr>
      <a:lvl7pPr marL="914400" algn="ctr" defTabSz="608013" rtl="0" fontAlgn="base">
        <a:spcBef>
          <a:spcPct val="0"/>
        </a:spcBef>
        <a:spcAft>
          <a:spcPct val="0"/>
        </a:spcAft>
        <a:defRPr sz="5800">
          <a:solidFill>
            <a:schemeClr val="tx1"/>
          </a:solidFill>
          <a:latin typeface="Calibri" panose="020F0502020204030204" pitchFamily="34" charset="0"/>
        </a:defRPr>
      </a:lvl7pPr>
      <a:lvl8pPr marL="1371600" algn="ctr" defTabSz="608013" rtl="0" fontAlgn="base">
        <a:spcBef>
          <a:spcPct val="0"/>
        </a:spcBef>
        <a:spcAft>
          <a:spcPct val="0"/>
        </a:spcAft>
        <a:defRPr sz="5800">
          <a:solidFill>
            <a:schemeClr val="tx1"/>
          </a:solidFill>
          <a:latin typeface="Calibri" panose="020F0502020204030204" pitchFamily="34" charset="0"/>
        </a:defRPr>
      </a:lvl8pPr>
      <a:lvl9pPr marL="1828800" algn="ctr" defTabSz="608013" rtl="0" fontAlgn="base">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 descr="BIF Courtyard.jp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0" y="627063"/>
            <a:ext cx="12192000" cy="623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766763"/>
            <a:ext cx="12192000" cy="615156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9" name="Rectangle 8"/>
          <p:cNvSpPr/>
          <p:nvPr/>
        </p:nvSpPr>
        <p:spPr>
          <a:xfrm>
            <a:off x="0" y="0"/>
            <a:ext cx="12192000" cy="419100"/>
          </a:xfrm>
          <a:prstGeom prst="rect">
            <a:avLst/>
          </a:prstGeom>
          <a:solidFill>
            <a:srgbClr val="55555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11" name="Rectangle 10"/>
          <p:cNvSpPr/>
          <p:nvPr/>
        </p:nvSpPr>
        <p:spPr>
          <a:xfrm>
            <a:off x="0" y="400050"/>
            <a:ext cx="12192000" cy="360363"/>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133" b="0" i="0" dirty="0">
              <a:latin typeface="Arial Regular"/>
              <a:ea typeface="Proxima Nova" charset="0"/>
              <a:cs typeface="Proxima Nova" charset="0"/>
            </a:endParaRPr>
          </a:p>
        </p:txBody>
      </p:sp>
      <p:sp>
        <p:nvSpPr>
          <p:cNvPr id="12" name="Rectangle 11"/>
          <p:cNvSpPr/>
          <p:nvPr/>
        </p:nvSpPr>
        <p:spPr>
          <a:xfrm>
            <a:off x="-11113" y="6770688"/>
            <a:ext cx="12214226" cy="84137"/>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sp>
        <p:nvSpPr>
          <p:cNvPr id="3" name="TextBox 2"/>
          <p:cNvSpPr txBox="1"/>
          <p:nvPr/>
        </p:nvSpPr>
        <p:spPr>
          <a:xfrm>
            <a:off x="782638" y="377825"/>
            <a:ext cx="6908800" cy="379413"/>
          </a:xfrm>
          <a:prstGeom prst="rect">
            <a:avLst/>
          </a:prstGeom>
          <a:noFill/>
        </p:spPr>
        <p:txBody>
          <a:bodyPr>
            <a:spAutoFit/>
          </a:bodyPr>
          <a:lstStyle/>
          <a:p>
            <a:pPr defTabSz="1219170">
              <a:defRPr/>
            </a:pPr>
            <a:r>
              <a:rPr lang="en-US" sz="1867" b="1" dirty="0">
                <a:solidFill>
                  <a:schemeClr val="bg1"/>
                </a:solidFill>
                <a:latin typeface="Arial" charset="0"/>
                <a:ea typeface="Arial" charset="0"/>
                <a:cs typeface="Arial" charset="0"/>
              </a:rPr>
              <a:t>iMSA Live Session</a:t>
            </a:r>
          </a:p>
        </p:txBody>
      </p:sp>
      <p:sp>
        <p:nvSpPr>
          <p:cNvPr id="14" name="TextBox 13"/>
          <p:cNvSpPr txBox="1"/>
          <p:nvPr/>
        </p:nvSpPr>
        <p:spPr>
          <a:xfrm>
            <a:off x="772966" y="14288"/>
            <a:ext cx="6908800" cy="379412"/>
          </a:xfrm>
          <a:prstGeom prst="rect">
            <a:avLst/>
          </a:prstGeom>
          <a:noFill/>
        </p:spPr>
        <p:txBody>
          <a:bodyPr>
            <a:spAutoFit/>
          </a:bodyPr>
          <a:lstStyle/>
          <a:p>
            <a:pPr defTabSz="1219170">
              <a:defRPr/>
            </a:pPr>
            <a:r>
              <a:rPr lang="en-US" sz="1867" b="1" dirty="0">
                <a:solidFill>
                  <a:schemeClr val="bg1"/>
                </a:solidFill>
                <a:latin typeface="Arial" charset="0"/>
                <a:ea typeface="Arial" charset="0"/>
                <a:cs typeface="Arial" charset="0"/>
              </a:rPr>
              <a:t>College of Business </a:t>
            </a:r>
            <a:r>
              <a:rPr lang="en-US" sz="1867" b="1" dirty="0">
                <a:solidFill>
                  <a:schemeClr val="bg1">
                    <a:lumMod val="65000"/>
                  </a:schemeClr>
                </a:solidFill>
                <a:latin typeface="Arial" charset="0"/>
                <a:ea typeface="Arial" charset="0"/>
                <a:cs typeface="Arial" charset="0"/>
              </a:rPr>
              <a:t>at Illinois</a:t>
            </a:r>
          </a:p>
        </p:txBody>
      </p:sp>
      <p:pic>
        <p:nvPicPr>
          <p:cNvPr id="2" name="Picture 1"/>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03478" y="84724"/>
            <a:ext cx="190272" cy="275305"/>
          </a:xfrm>
          <a:prstGeom prst="rect">
            <a:avLst/>
          </a:prstGeom>
        </p:spPr>
      </p:pic>
    </p:spTree>
    <p:extLst>
      <p:ext uri="{BB962C8B-B14F-4D97-AF65-F5344CB8AC3E}">
        <p14:creationId xmlns:p14="http://schemas.microsoft.com/office/powerpoint/2010/main" val="1975683867"/>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fontAlgn="base">
        <a:spcBef>
          <a:spcPct val="0"/>
        </a:spcBef>
        <a:spcAft>
          <a:spcPct val="0"/>
        </a:spcAft>
        <a:defRPr sz="5800" kern="1200">
          <a:solidFill>
            <a:schemeClr val="tx1"/>
          </a:solidFill>
          <a:latin typeface="+mj-lt"/>
          <a:ea typeface="+mj-ea"/>
          <a:cs typeface="+mj-cs"/>
        </a:defRPr>
      </a:lvl1pPr>
      <a:lvl2pPr algn="ctr" defTabSz="608013" rtl="0" fontAlgn="base">
        <a:spcBef>
          <a:spcPct val="0"/>
        </a:spcBef>
        <a:spcAft>
          <a:spcPct val="0"/>
        </a:spcAft>
        <a:defRPr sz="5800">
          <a:solidFill>
            <a:schemeClr val="tx1"/>
          </a:solidFill>
          <a:latin typeface="Calibri" panose="020F0502020204030204" pitchFamily="34" charset="0"/>
        </a:defRPr>
      </a:lvl2pPr>
      <a:lvl3pPr algn="ctr" defTabSz="608013" rtl="0" fontAlgn="base">
        <a:spcBef>
          <a:spcPct val="0"/>
        </a:spcBef>
        <a:spcAft>
          <a:spcPct val="0"/>
        </a:spcAft>
        <a:defRPr sz="5800">
          <a:solidFill>
            <a:schemeClr val="tx1"/>
          </a:solidFill>
          <a:latin typeface="Calibri" panose="020F0502020204030204" pitchFamily="34" charset="0"/>
        </a:defRPr>
      </a:lvl3pPr>
      <a:lvl4pPr algn="ctr" defTabSz="608013" rtl="0" fontAlgn="base">
        <a:spcBef>
          <a:spcPct val="0"/>
        </a:spcBef>
        <a:spcAft>
          <a:spcPct val="0"/>
        </a:spcAft>
        <a:defRPr sz="5800">
          <a:solidFill>
            <a:schemeClr val="tx1"/>
          </a:solidFill>
          <a:latin typeface="Calibri" panose="020F0502020204030204" pitchFamily="34" charset="0"/>
        </a:defRPr>
      </a:lvl4pPr>
      <a:lvl5pPr algn="ctr" defTabSz="608013" rtl="0" fontAlgn="base">
        <a:spcBef>
          <a:spcPct val="0"/>
        </a:spcBef>
        <a:spcAft>
          <a:spcPct val="0"/>
        </a:spcAft>
        <a:defRPr sz="5800">
          <a:solidFill>
            <a:schemeClr val="tx1"/>
          </a:solidFill>
          <a:latin typeface="Calibri" panose="020F0502020204030204" pitchFamily="34" charset="0"/>
        </a:defRPr>
      </a:lvl5pPr>
      <a:lvl6pPr marL="457200" algn="ctr" defTabSz="608013" rtl="0" fontAlgn="base">
        <a:spcBef>
          <a:spcPct val="0"/>
        </a:spcBef>
        <a:spcAft>
          <a:spcPct val="0"/>
        </a:spcAft>
        <a:defRPr sz="5800">
          <a:solidFill>
            <a:schemeClr val="tx1"/>
          </a:solidFill>
          <a:latin typeface="Calibri" panose="020F0502020204030204" pitchFamily="34" charset="0"/>
        </a:defRPr>
      </a:lvl6pPr>
      <a:lvl7pPr marL="914400" algn="ctr" defTabSz="608013" rtl="0" fontAlgn="base">
        <a:spcBef>
          <a:spcPct val="0"/>
        </a:spcBef>
        <a:spcAft>
          <a:spcPct val="0"/>
        </a:spcAft>
        <a:defRPr sz="5800">
          <a:solidFill>
            <a:schemeClr val="tx1"/>
          </a:solidFill>
          <a:latin typeface="Calibri" panose="020F0502020204030204" pitchFamily="34" charset="0"/>
        </a:defRPr>
      </a:lvl7pPr>
      <a:lvl8pPr marL="1371600" algn="ctr" defTabSz="608013" rtl="0" fontAlgn="base">
        <a:spcBef>
          <a:spcPct val="0"/>
        </a:spcBef>
        <a:spcAft>
          <a:spcPct val="0"/>
        </a:spcAft>
        <a:defRPr sz="5800">
          <a:solidFill>
            <a:schemeClr val="tx1"/>
          </a:solidFill>
          <a:latin typeface="Calibri" panose="020F0502020204030204" pitchFamily="34" charset="0"/>
        </a:defRPr>
      </a:lvl8pPr>
      <a:lvl9pPr marL="1828800" algn="ctr" defTabSz="608013" rtl="0" fontAlgn="base">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 descr="BIF Courtyar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27063"/>
            <a:ext cx="12192000" cy="623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766763"/>
            <a:ext cx="12192000" cy="615156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9" name="Rectangle 8"/>
          <p:cNvSpPr/>
          <p:nvPr/>
        </p:nvSpPr>
        <p:spPr>
          <a:xfrm>
            <a:off x="0" y="0"/>
            <a:ext cx="12192000" cy="419100"/>
          </a:xfrm>
          <a:prstGeom prst="rect">
            <a:avLst/>
          </a:prstGeom>
          <a:solidFill>
            <a:srgbClr val="55555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11" name="Rectangle 10"/>
          <p:cNvSpPr/>
          <p:nvPr/>
        </p:nvSpPr>
        <p:spPr>
          <a:xfrm>
            <a:off x="0" y="400050"/>
            <a:ext cx="12192000" cy="360363"/>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133" dirty="0">
              <a:latin typeface="Proxima Nova" charset="0"/>
              <a:ea typeface="Proxima Nova" charset="0"/>
              <a:cs typeface="Proxima Nova" charset="0"/>
            </a:endParaRPr>
          </a:p>
        </p:txBody>
      </p:sp>
      <p:sp>
        <p:nvSpPr>
          <p:cNvPr id="12" name="Rectangle 11"/>
          <p:cNvSpPr/>
          <p:nvPr/>
        </p:nvSpPr>
        <p:spPr>
          <a:xfrm>
            <a:off x="-11113" y="6770688"/>
            <a:ext cx="12214226" cy="84137"/>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sp>
        <p:nvSpPr>
          <p:cNvPr id="14" name="TextBox 13"/>
          <p:cNvSpPr txBox="1"/>
          <p:nvPr/>
        </p:nvSpPr>
        <p:spPr>
          <a:xfrm>
            <a:off x="772966" y="14288"/>
            <a:ext cx="6908800" cy="379412"/>
          </a:xfrm>
          <a:prstGeom prst="rect">
            <a:avLst/>
          </a:prstGeom>
          <a:noFill/>
        </p:spPr>
        <p:txBody>
          <a:bodyPr>
            <a:spAutoFit/>
          </a:bodyPr>
          <a:lstStyle/>
          <a:p>
            <a:pPr defTabSz="1219170">
              <a:defRPr/>
            </a:pPr>
            <a:r>
              <a:rPr lang="en-US" sz="1867" b="1" dirty="0">
                <a:solidFill>
                  <a:schemeClr val="bg1"/>
                </a:solidFill>
                <a:latin typeface="Arial" charset="0"/>
                <a:ea typeface="Arial" charset="0"/>
                <a:cs typeface="Arial" charset="0"/>
              </a:rPr>
              <a:t>College of Business </a:t>
            </a:r>
            <a:r>
              <a:rPr lang="en-US" sz="1867" b="1" dirty="0">
                <a:solidFill>
                  <a:schemeClr val="bg1">
                    <a:lumMod val="65000"/>
                  </a:schemeClr>
                </a:solidFill>
                <a:latin typeface="Arial" charset="0"/>
                <a:ea typeface="Arial" charset="0"/>
                <a:cs typeface="Arial" charset="0"/>
              </a:rPr>
              <a:t>at Illinois</a:t>
            </a:r>
          </a:p>
        </p:txBody>
      </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03478" y="84724"/>
            <a:ext cx="190272" cy="275305"/>
          </a:xfrm>
          <a:prstGeom prst="rect">
            <a:avLst/>
          </a:prstGeom>
        </p:spPr>
      </p:pic>
    </p:spTree>
    <p:extLst>
      <p:ext uri="{BB962C8B-B14F-4D97-AF65-F5344CB8AC3E}">
        <p14:creationId xmlns:p14="http://schemas.microsoft.com/office/powerpoint/2010/main" val="25306608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fontAlgn="base">
        <a:spcBef>
          <a:spcPct val="0"/>
        </a:spcBef>
        <a:spcAft>
          <a:spcPct val="0"/>
        </a:spcAft>
        <a:defRPr sz="5800" kern="1200">
          <a:solidFill>
            <a:schemeClr val="tx1"/>
          </a:solidFill>
          <a:latin typeface="+mj-lt"/>
          <a:ea typeface="+mj-ea"/>
          <a:cs typeface="+mj-cs"/>
        </a:defRPr>
      </a:lvl1pPr>
      <a:lvl2pPr algn="ctr" defTabSz="608013" rtl="0" fontAlgn="base">
        <a:spcBef>
          <a:spcPct val="0"/>
        </a:spcBef>
        <a:spcAft>
          <a:spcPct val="0"/>
        </a:spcAft>
        <a:defRPr sz="5800">
          <a:solidFill>
            <a:schemeClr val="tx1"/>
          </a:solidFill>
          <a:latin typeface="Calibri" panose="020F0502020204030204" pitchFamily="34" charset="0"/>
        </a:defRPr>
      </a:lvl2pPr>
      <a:lvl3pPr algn="ctr" defTabSz="608013" rtl="0" fontAlgn="base">
        <a:spcBef>
          <a:spcPct val="0"/>
        </a:spcBef>
        <a:spcAft>
          <a:spcPct val="0"/>
        </a:spcAft>
        <a:defRPr sz="5800">
          <a:solidFill>
            <a:schemeClr val="tx1"/>
          </a:solidFill>
          <a:latin typeface="Calibri" panose="020F0502020204030204" pitchFamily="34" charset="0"/>
        </a:defRPr>
      </a:lvl3pPr>
      <a:lvl4pPr algn="ctr" defTabSz="608013" rtl="0" fontAlgn="base">
        <a:spcBef>
          <a:spcPct val="0"/>
        </a:spcBef>
        <a:spcAft>
          <a:spcPct val="0"/>
        </a:spcAft>
        <a:defRPr sz="5800">
          <a:solidFill>
            <a:schemeClr val="tx1"/>
          </a:solidFill>
          <a:latin typeface="Calibri" panose="020F0502020204030204" pitchFamily="34" charset="0"/>
        </a:defRPr>
      </a:lvl4pPr>
      <a:lvl5pPr algn="ctr" defTabSz="608013" rtl="0" fontAlgn="base">
        <a:spcBef>
          <a:spcPct val="0"/>
        </a:spcBef>
        <a:spcAft>
          <a:spcPct val="0"/>
        </a:spcAft>
        <a:defRPr sz="5800">
          <a:solidFill>
            <a:schemeClr val="tx1"/>
          </a:solidFill>
          <a:latin typeface="Calibri" panose="020F0502020204030204" pitchFamily="34" charset="0"/>
        </a:defRPr>
      </a:lvl5pPr>
      <a:lvl6pPr marL="457200" algn="ctr" defTabSz="608013" rtl="0" fontAlgn="base">
        <a:spcBef>
          <a:spcPct val="0"/>
        </a:spcBef>
        <a:spcAft>
          <a:spcPct val="0"/>
        </a:spcAft>
        <a:defRPr sz="5800">
          <a:solidFill>
            <a:schemeClr val="tx1"/>
          </a:solidFill>
          <a:latin typeface="Calibri" panose="020F0502020204030204" pitchFamily="34" charset="0"/>
        </a:defRPr>
      </a:lvl6pPr>
      <a:lvl7pPr marL="914400" algn="ctr" defTabSz="608013" rtl="0" fontAlgn="base">
        <a:spcBef>
          <a:spcPct val="0"/>
        </a:spcBef>
        <a:spcAft>
          <a:spcPct val="0"/>
        </a:spcAft>
        <a:defRPr sz="5800">
          <a:solidFill>
            <a:schemeClr val="tx1"/>
          </a:solidFill>
          <a:latin typeface="Calibri" panose="020F0502020204030204" pitchFamily="34" charset="0"/>
        </a:defRPr>
      </a:lvl7pPr>
      <a:lvl8pPr marL="1371600" algn="ctr" defTabSz="608013" rtl="0" fontAlgn="base">
        <a:spcBef>
          <a:spcPct val="0"/>
        </a:spcBef>
        <a:spcAft>
          <a:spcPct val="0"/>
        </a:spcAft>
        <a:defRPr sz="5800">
          <a:solidFill>
            <a:schemeClr val="tx1"/>
          </a:solidFill>
          <a:latin typeface="Calibri" panose="020F0502020204030204" pitchFamily="34" charset="0"/>
        </a:defRPr>
      </a:lvl8pPr>
      <a:lvl9pPr marL="1828800" algn="ctr" defTabSz="608013" rtl="0" fontAlgn="base">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 descr="BIF Courtyar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27063"/>
            <a:ext cx="12192000" cy="623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766763"/>
            <a:ext cx="12192000" cy="615156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9" name="Rectangle 8"/>
          <p:cNvSpPr/>
          <p:nvPr/>
        </p:nvSpPr>
        <p:spPr>
          <a:xfrm>
            <a:off x="0" y="0"/>
            <a:ext cx="12192000" cy="419100"/>
          </a:xfrm>
          <a:prstGeom prst="rect">
            <a:avLst/>
          </a:prstGeom>
          <a:solidFill>
            <a:srgbClr val="55555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11" name="Rectangle 10"/>
          <p:cNvSpPr/>
          <p:nvPr/>
        </p:nvSpPr>
        <p:spPr>
          <a:xfrm>
            <a:off x="0" y="400050"/>
            <a:ext cx="12192000" cy="360363"/>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133" dirty="0">
              <a:latin typeface="Proxima Nova" charset="0"/>
              <a:ea typeface="Proxima Nova" charset="0"/>
              <a:cs typeface="Proxima Nova" charset="0"/>
            </a:endParaRPr>
          </a:p>
        </p:txBody>
      </p:sp>
      <p:sp>
        <p:nvSpPr>
          <p:cNvPr id="12" name="Rectangle 11"/>
          <p:cNvSpPr/>
          <p:nvPr/>
        </p:nvSpPr>
        <p:spPr>
          <a:xfrm>
            <a:off x="-11113" y="6770688"/>
            <a:ext cx="12214226" cy="84137"/>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sp>
        <p:nvSpPr>
          <p:cNvPr id="3" name="TextBox 2"/>
          <p:cNvSpPr txBox="1"/>
          <p:nvPr/>
        </p:nvSpPr>
        <p:spPr>
          <a:xfrm>
            <a:off x="782638" y="377825"/>
            <a:ext cx="6908800" cy="379413"/>
          </a:xfrm>
          <a:prstGeom prst="rect">
            <a:avLst/>
          </a:prstGeom>
          <a:noFill/>
        </p:spPr>
        <p:txBody>
          <a:bodyPr>
            <a:spAutoFit/>
          </a:bodyPr>
          <a:lstStyle/>
          <a:p>
            <a:pPr defTabSz="1219170">
              <a:defRPr/>
            </a:pPr>
            <a:r>
              <a:rPr lang="en-US" sz="1867" b="1" dirty="0">
                <a:solidFill>
                  <a:schemeClr val="bg1"/>
                </a:solidFill>
                <a:latin typeface="Arial" charset="0"/>
                <a:ea typeface="Arial" charset="0"/>
                <a:cs typeface="Arial" charset="0"/>
              </a:rPr>
              <a:t>iMSA Live Session</a:t>
            </a:r>
          </a:p>
        </p:txBody>
      </p:sp>
      <p:sp>
        <p:nvSpPr>
          <p:cNvPr id="14" name="TextBox 13"/>
          <p:cNvSpPr txBox="1"/>
          <p:nvPr/>
        </p:nvSpPr>
        <p:spPr>
          <a:xfrm>
            <a:off x="772966" y="14288"/>
            <a:ext cx="6908800" cy="379412"/>
          </a:xfrm>
          <a:prstGeom prst="rect">
            <a:avLst/>
          </a:prstGeom>
          <a:noFill/>
        </p:spPr>
        <p:txBody>
          <a:bodyPr>
            <a:spAutoFit/>
          </a:bodyPr>
          <a:lstStyle/>
          <a:p>
            <a:pPr defTabSz="1219170">
              <a:defRPr/>
            </a:pPr>
            <a:r>
              <a:rPr lang="en-US" sz="1867" b="1" dirty="0">
                <a:solidFill>
                  <a:schemeClr val="bg1"/>
                </a:solidFill>
                <a:latin typeface="Arial" charset="0"/>
                <a:ea typeface="Arial" charset="0"/>
                <a:cs typeface="Arial" charset="0"/>
              </a:rPr>
              <a:t>College of Business </a:t>
            </a:r>
            <a:r>
              <a:rPr lang="en-US" sz="1867" b="1" dirty="0">
                <a:solidFill>
                  <a:schemeClr val="bg1">
                    <a:lumMod val="65000"/>
                  </a:schemeClr>
                </a:solidFill>
                <a:latin typeface="Arial" charset="0"/>
                <a:ea typeface="Arial" charset="0"/>
                <a:cs typeface="Arial" charset="0"/>
              </a:rPr>
              <a:t>at Illinois</a:t>
            </a:r>
          </a:p>
        </p:txBody>
      </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03478" y="84724"/>
            <a:ext cx="190272" cy="275305"/>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97" r:id="rId2"/>
    <p:sldLayoutId id="2147483699"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fontAlgn="base">
        <a:spcBef>
          <a:spcPct val="0"/>
        </a:spcBef>
        <a:spcAft>
          <a:spcPct val="0"/>
        </a:spcAft>
        <a:defRPr sz="5800" kern="1200">
          <a:solidFill>
            <a:schemeClr val="tx1"/>
          </a:solidFill>
          <a:latin typeface="+mj-lt"/>
          <a:ea typeface="+mj-ea"/>
          <a:cs typeface="+mj-cs"/>
        </a:defRPr>
      </a:lvl1pPr>
      <a:lvl2pPr algn="ctr" defTabSz="608013" rtl="0" fontAlgn="base">
        <a:spcBef>
          <a:spcPct val="0"/>
        </a:spcBef>
        <a:spcAft>
          <a:spcPct val="0"/>
        </a:spcAft>
        <a:defRPr sz="5800">
          <a:solidFill>
            <a:schemeClr val="tx1"/>
          </a:solidFill>
          <a:latin typeface="Calibri" panose="020F0502020204030204" pitchFamily="34" charset="0"/>
        </a:defRPr>
      </a:lvl2pPr>
      <a:lvl3pPr algn="ctr" defTabSz="608013" rtl="0" fontAlgn="base">
        <a:spcBef>
          <a:spcPct val="0"/>
        </a:spcBef>
        <a:spcAft>
          <a:spcPct val="0"/>
        </a:spcAft>
        <a:defRPr sz="5800">
          <a:solidFill>
            <a:schemeClr val="tx1"/>
          </a:solidFill>
          <a:latin typeface="Calibri" panose="020F0502020204030204" pitchFamily="34" charset="0"/>
        </a:defRPr>
      </a:lvl3pPr>
      <a:lvl4pPr algn="ctr" defTabSz="608013" rtl="0" fontAlgn="base">
        <a:spcBef>
          <a:spcPct val="0"/>
        </a:spcBef>
        <a:spcAft>
          <a:spcPct val="0"/>
        </a:spcAft>
        <a:defRPr sz="5800">
          <a:solidFill>
            <a:schemeClr val="tx1"/>
          </a:solidFill>
          <a:latin typeface="Calibri" panose="020F0502020204030204" pitchFamily="34" charset="0"/>
        </a:defRPr>
      </a:lvl4pPr>
      <a:lvl5pPr algn="ctr" defTabSz="608013" rtl="0" fontAlgn="base">
        <a:spcBef>
          <a:spcPct val="0"/>
        </a:spcBef>
        <a:spcAft>
          <a:spcPct val="0"/>
        </a:spcAft>
        <a:defRPr sz="5800">
          <a:solidFill>
            <a:schemeClr val="tx1"/>
          </a:solidFill>
          <a:latin typeface="Calibri" panose="020F0502020204030204" pitchFamily="34" charset="0"/>
        </a:defRPr>
      </a:lvl5pPr>
      <a:lvl6pPr marL="457200" algn="ctr" defTabSz="608013" rtl="0" fontAlgn="base">
        <a:spcBef>
          <a:spcPct val="0"/>
        </a:spcBef>
        <a:spcAft>
          <a:spcPct val="0"/>
        </a:spcAft>
        <a:defRPr sz="5800">
          <a:solidFill>
            <a:schemeClr val="tx1"/>
          </a:solidFill>
          <a:latin typeface="Calibri" panose="020F0502020204030204" pitchFamily="34" charset="0"/>
        </a:defRPr>
      </a:lvl6pPr>
      <a:lvl7pPr marL="914400" algn="ctr" defTabSz="608013" rtl="0" fontAlgn="base">
        <a:spcBef>
          <a:spcPct val="0"/>
        </a:spcBef>
        <a:spcAft>
          <a:spcPct val="0"/>
        </a:spcAft>
        <a:defRPr sz="5800">
          <a:solidFill>
            <a:schemeClr val="tx1"/>
          </a:solidFill>
          <a:latin typeface="Calibri" panose="020F0502020204030204" pitchFamily="34" charset="0"/>
        </a:defRPr>
      </a:lvl7pPr>
      <a:lvl8pPr marL="1371600" algn="ctr" defTabSz="608013" rtl="0" fontAlgn="base">
        <a:spcBef>
          <a:spcPct val="0"/>
        </a:spcBef>
        <a:spcAft>
          <a:spcPct val="0"/>
        </a:spcAft>
        <a:defRPr sz="5800">
          <a:solidFill>
            <a:schemeClr val="tx1"/>
          </a:solidFill>
          <a:latin typeface="Calibri" panose="020F0502020204030204" pitchFamily="34" charset="0"/>
        </a:defRPr>
      </a:lvl8pPr>
      <a:lvl9pPr marL="1828800" algn="ctr" defTabSz="608013" rtl="0" fontAlgn="base">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3"/>
          <p:cNvPicPr>
            <a:picLocks noChangeAspect="1"/>
          </p:cNvPicPr>
          <p:nvPr/>
        </p:nvPicPr>
        <p:blipFill>
          <a:blip r:embed="rId5">
            <a:extLst>
              <a:ext uri="{28A0092B-C50C-407E-A947-70E740481C1C}">
                <a14:useLocalDpi xmlns:a14="http://schemas.microsoft.com/office/drawing/2010/main" val="0"/>
              </a:ext>
            </a:extLst>
          </a:blip>
          <a:srcRect l="29147" r="2" b="29274"/>
          <a:stretch>
            <a:fillRect/>
          </a:stretch>
        </p:blipFill>
        <p:spPr bwMode="auto">
          <a:xfrm>
            <a:off x="0" y="0"/>
            <a:ext cx="12214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3279775"/>
            <a:ext cx="12214225" cy="3578225"/>
          </a:xfrm>
          <a:prstGeom prst="rect">
            <a:avLst/>
          </a:prstGeom>
          <a:solidFill>
            <a:srgbClr val="33548E">
              <a:alpha val="66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9" name="Rectangle 8"/>
          <p:cNvSpPr/>
          <p:nvPr/>
        </p:nvSpPr>
        <p:spPr>
          <a:xfrm>
            <a:off x="-11113" y="6770688"/>
            <a:ext cx="12214226" cy="84137"/>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623443" y="254071"/>
            <a:ext cx="305457" cy="441966"/>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700" r:id="rId2"/>
    <p:sldLayoutId id="2147483698"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fontAlgn="base">
        <a:spcBef>
          <a:spcPct val="0"/>
        </a:spcBef>
        <a:spcAft>
          <a:spcPct val="0"/>
        </a:spcAft>
        <a:defRPr sz="5800" kern="1200">
          <a:solidFill>
            <a:schemeClr val="tx1"/>
          </a:solidFill>
          <a:latin typeface="+mj-lt"/>
          <a:ea typeface="+mj-ea"/>
          <a:cs typeface="+mj-cs"/>
        </a:defRPr>
      </a:lvl1pPr>
      <a:lvl2pPr algn="ctr" defTabSz="608013" rtl="0" fontAlgn="base">
        <a:spcBef>
          <a:spcPct val="0"/>
        </a:spcBef>
        <a:spcAft>
          <a:spcPct val="0"/>
        </a:spcAft>
        <a:defRPr sz="5800">
          <a:solidFill>
            <a:schemeClr val="tx1"/>
          </a:solidFill>
          <a:latin typeface="Calibri" panose="020F0502020204030204" pitchFamily="34" charset="0"/>
        </a:defRPr>
      </a:lvl2pPr>
      <a:lvl3pPr algn="ctr" defTabSz="608013" rtl="0" fontAlgn="base">
        <a:spcBef>
          <a:spcPct val="0"/>
        </a:spcBef>
        <a:spcAft>
          <a:spcPct val="0"/>
        </a:spcAft>
        <a:defRPr sz="5800">
          <a:solidFill>
            <a:schemeClr val="tx1"/>
          </a:solidFill>
          <a:latin typeface="Calibri" panose="020F0502020204030204" pitchFamily="34" charset="0"/>
        </a:defRPr>
      </a:lvl3pPr>
      <a:lvl4pPr algn="ctr" defTabSz="608013" rtl="0" fontAlgn="base">
        <a:spcBef>
          <a:spcPct val="0"/>
        </a:spcBef>
        <a:spcAft>
          <a:spcPct val="0"/>
        </a:spcAft>
        <a:defRPr sz="5800">
          <a:solidFill>
            <a:schemeClr val="tx1"/>
          </a:solidFill>
          <a:latin typeface="Calibri" panose="020F0502020204030204" pitchFamily="34" charset="0"/>
        </a:defRPr>
      </a:lvl4pPr>
      <a:lvl5pPr algn="ctr" defTabSz="608013" rtl="0" fontAlgn="base">
        <a:spcBef>
          <a:spcPct val="0"/>
        </a:spcBef>
        <a:spcAft>
          <a:spcPct val="0"/>
        </a:spcAft>
        <a:defRPr sz="5800">
          <a:solidFill>
            <a:schemeClr val="tx1"/>
          </a:solidFill>
          <a:latin typeface="Calibri" panose="020F0502020204030204" pitchFamily="34" charset="0"/>
        </a:defRPr>
      </a:lvl5pPr>
      <a:lvl6pPr marL="457200" algn="ctr" defTabSz="608013" rtl="0" fontAlgn="base">
        <a:spcBef>
          <a:spcPct val="0"/>
        </a:spcBef>
        <a:spcAft>
          <a:spcPct val="0"/>
        </a:spcAft>
        <a:defRPr sz="5800">
          <a:solidFill>
            <a:schemeClr val="tx1"/>
          </a:solidFill>
          <a:latin typeface="Calibri" panose="020F0502020204030204" pitchFamily="34" charset="0"/>
        </a:defRPr>
      </a:lvl6pPr>
      <a:lvl7pPr marL="914400" algn="ctr" defTabSz="608013" rtl="0" fontAlgn="base">
        <a:spcBef>
          <a:spcPct val="0"/>
        </a:spcBef>
        <a:spcAft>
          <a:spcPct val="0"/>
        </a:spcAft>
        <a:defRPr sz="5800">
          <a:solidFill>
            <a:schemeClr val="tx1"/>
          </a:solidFill>
          <a:latin typeface="Calibri" panose="020F0502020204030204" pitchFamily="34" charset="0"/>
        </a:defRPr>
      </a:lvl7pPr>
      <a:lvl8pPr marL="1371600" algn="ctr" defTabSz="608013" rtl="0" fontAlgn="base">
        <a:spcBef>
          <a:spcPct val="0"/>
        </a:spcBef>
        <a:spcAft>
          <a:spcPct val="0"/>
        </a:spcAft>
        <a:defRPr sz="5800">
          <a:solidFill>
            <a:schemeClr val="tx1"/>
          </a:solidFill>
          <a:latin typeface="Calibri" panose="020F0502020204030204" pitchFamily="34" charset="0"/>
        </a:defRPr>
      </a:lvl8pPr>
      <a:lvl9pPr marL="1828800" algn="ctr" defTabSz="608013" rtl="0" fontAlgn="base">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23443" y="254071"/>
            <a:ext cx="305457" cy="441966"/>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fontAlgn="base">
        <a:spcBef>
          <a:spcPct val="0"/>
        </a:spcBef>
        <a:spcAft>
          <a:spcPct val="0"/>
        </a:spcAft>
        <a:defRPr sz="5800" kern="1200">
          <a:solidFill>
            <a:schemeClr val="tx1"/>
          </a:solidFill>
          <a:latin typeface="+mj-lt"/>
          <a:ea typeface="+mj-ea"/>
          <a:cs typeface="+mj-cs"/>
        </a:defRPr>
      </a:lvl1pPr>
      <a:lvl2pPr algn="ctr" defTabSz="608013" rtl="0" fontAlgn="base">
        <a:spcBef>
          <a:spcPct val="0"/>
        </a:spcBef>
        <a:spcAft>
          <a:spcPct val="0"/>
        </a:spcAft>
        <a:defRPr sz="5800">
          <a:solidFill>
            <a:schemeClr val="tx1"/>
          </a:solidFill>
          <a:latin typeface="Calibri" panose="020F0502020204030204" pitchFamily="34" charset="0"/>
        </a:defRPr>
      </a:lvl2pPr>
      <a:lvl3pPr algn="ctr" defTabSz="608013" rtl="0" fontAlgn="base">
        <a:spcBef>
          <a:spcPct val="0"/>
        </a:spcBef>
        <a:spcAft>
          <a:spcPct val="0"/>
        </a:spcAft>
        <a:defRPr sz="5800">
          <a:solidFill>
            <a:schemeClr val="tx1"/>
          </a:solidFill>
          <a:latin typeface="Calibri" panose="020F0502020204030204" pitchFamily="34" charset="0"/>
        </a:defRPr>
      </a:lvl3pPr>
      <a:lvl4pPr algn="ctr" defTabSz="608013" rtl="0" fontAlgn="base">
        <a:spcBef>
          <a:spcPct val="0"/>
        </a:spcBef>
        <a:spcAft>
          <a:spcPct val="0"/>
        </a:spcAft>
        <a:defRPr sz="5800">
          <a:solidFill>
            <a:schemeClr val="tx1"/>
          </a:solidFill>
          <a:latin typeface="Calibri" panose="020F0502020204030204" pitchFamily="34" charset="0"/>
        </a:defRPr>
      </a:lvl4pPr>
      <a:lvl5pPr algn="ctr" defTabSz="608013" rtl="0" fontAlgn="base">
        <a:spcBef>
          <a:spcPct val="0"/>
        </a:spcBef>
        <a:spcAft>
          <a:spcPct val="0"/>
        </a:spcAft>
        <a:defRPr sz="5800">
          <a:solidFill>
            <a:schemeClr val="tx1"/>
          </a:solidFill>
          <a:latin typeface="Calibri" panose="020F0502020204030204" pitchFamily="34" charset="0"/>
        </a:defRPr>
      </a:lvl5pPr>
      <a:lvl6pPr marL="457200" algn="ctr" defTabSz="608013" rtl="0" fontAlgn="base">
        <a:spcBef>
          <a:spcPct val="0"/>
        </a:spcBef>
        <a:spcAft>
          <a:spcPct val="0"/>
        </a:spcAft>
        <a:defRPr sz="5800">
          <a:solidFill>
            <a:schemeClr val="tx1"/>
          </a:solidFill>
          <a:latin typeface="Calibri" panose="020F0502020204030204" pitchFamily="34" charset="0"/>
        </a:defRPr>
      </a:lvl6pPr>
      <a:lvl7pPr marL="914400" algn="ctr" defTabSz="608013" rtl="0" fontAlgn="base">
        <a:spcBef>
          <a:spcPct val="0"/>
        </a:spcBef>
        <a:spcAft>
          <a:spcPct val="0"/>
        </a:spcAft>
        <a:defRPr sz="5800">
          <a:solidFill>
            <a:schemeClr val="tx1"/>
          </a:solidFill>
          <a:latin typeface="Calibri" panose="020F0502020204030204" pitchFamily="34" charset="0"/>
        </a:defRPr>
      </a:lvl7pPr>
      <a:lvl8pPr marL="1371600" algn="ctr" defTabSz="608013" rtl="0" fontAlgn="base">
        <a:spcBef>
          <a:spcPct val="0"/>
        </a:spcBef>
        <a:spcAft>
          <a:spcPct val="0"/>
        </a:spcAft>
        <a:defRPr sz="5800">
          <a:solidFill>
            <a:schemeClr val="tx1"/>
          </a:solidFill>
          <a:latin typeface="Calibri" panose="020F0502020204030204" pitchFamily="34" charset="0"/>
        </a:defRPr>
      </a:lvl8pPr>
      <a:lvl9pPr marL="1828800" algn="ctr" defTabSz="608013" rtl="0" fontAlgn="base">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113" y="6781800"/>
            <a:ext cx="12214226" cy="84138"/>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pic>
        <p:nvPicPr>
          <p:cNvPr id="2" name="Picture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623443" y="254071"/>
            <a:ext cx="305457" cy="441966"/>
          </a:xfrm>
          <a:prstGeom prst="rect">
            <a:avLst/>
          </a:prstGeom>
        </p:spPr>
      </p:pic>
    </p:spTree>
    <p:extLst>
      <p:ext uri="{BB962C8B-B14F-4D97-AF65-F5344CB8AC3E}">
        <p14:creationId xmlns:p14="http://schemas.microsoft.com/office/powerpoint/2010/main" val="171443444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2" r:id="rId8"/>
    <p:sldLayoutId id="214748373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eaLnBrk="1" fontAlgn="base" hangingPunct="1">
        <a:spcBef>
          <a:spcPct val="0"/>
        </a:spcBef>
        <a:spcAft>
          <a:spcPct val="0"/>
        </a:spcAft>
        <a:defRPr sz="5800" kern="1200">
          <a:solidFill>
            <a:schemeClr val="tx1"/>
          </a:solidFill>
          <a:latin typeface="+mj-lt"/>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BIF Courtyard.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626533"/>
            <a:ext cx="12192000" cy="6231467"/>
          </a:xfrm>
          <a:prstGeom prst="rect">
            <a:avLst/>
          </a:prstGeom>
        </p:spPr>
      </p:pic>
      <p:sp>
        <p:nvSpPr>
          <p:cNvPr id="15" name="Rectangle 14"/>
          <p:cNvSpPr/>
          <p:nvPr/>
        </p:nvSpPr>
        <p:spPr>
          <a:xfrm>
            <a:off x="-371" y="740702"/>
            <a:ext cx="12192108" cy="615037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6" name="Rectangle 15"/>
          <p:cNvSpPr/>
          <p:nvPr/>
        </p:nvSpPr>
        <p:spPr>
          <a:xfrm>
            <a:off x="1" y="0"/>
            <a:ext cx="12192000" cy="418808"/>
          </a:xfrm>
          <a:prstGeom prst="rect">
            <a:avLst/>
          </a:prstGeom>
          <a:solidFill>
            <a:srgbClr val="3838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7" name="Rectangle 16"/>
          <p:cNvSpPr/>
          <p:nvPr/>
        </p:nvSpPr>
        <p:spPr>
          <a:xfrm>
            <a:off x="0" y="400534"/>
            <a:ext cx="12192000" cy="359204"/>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prstClr val="white"/>
              </a:solidFill>
              <a:latin typeface="Proxima Nova" charset="0"/>
              <a:ea typeface="Proxima Nova" charset="0"/>
              <a:cs typeface="Proxima Nova" charset="0"/>
            </a:endParaRPr>
          </a:p>
        </p:txBody>
      </p:sp>
      <p:sp>
        <p:nvSpPr>
          <p:cNvPr id="18" name="Rectangle 17"/>
          <p:cNvSpPr/>
          <p:nvPr/>
        </p:nvSpPr>
        <p:spPr>
          <a:xfrm>
            <a:off x="-11214" y="6771336"/>
            <a:ext cx="12213875" cy="83613"/>
          </a:xfrm>
          <a:prstGeom prst="rect">
            <a:avLst/>
          </a:prstGeom>
          <a:solidFill>
            <a:srgbClr val="DF33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79646">
                  <a:alpha val="0"/>
                </a:srgbClr>
              </a:solidFill>
              <a:latin typeface="Calibri"/>
            </a:endParaRPr>
          </a:p>
        </p:txBody>
      </p:sp>
      <p:sp>
        <p:nvSpPr>
          <p:cNvPr id="20" name="TextBox 19"/>
          <p:cNvSpPr txBox="1"/>
          <p:nvPr/>
        </p:nvSpPr>
        <p:spPr>
          <a:xfrm>
            <a:off x="1066800" y="-4233"/>
            <a:ext cx="6908800" cy="379656"/>
          </a:xfrm>
          <a:prstGeom prst="rect">
            <a:avLst/>
          </a:prstGeom>
          <a:noFill/>
        </p:spPr>
        <p:txBody>
          <a:bodyPr wrap="square" rtlCol="0">
            <a:spAutoFit/>
          </a:bodyPr>
          <a:lstStyle/>
          <a:p>
            <a:pPr>
              <a:defRPr/>
            </a:pPr>
            <a:r>
              <a:rPr lang="en-US" sz="1867" dirty="0">
                <a:solidFill>
                  <a:prstClr val="white"/>
                </a:solidFill>
                <a:latin typeface="Arial" charset="0"/>
                <a:ea typeface="Arial" charset="0"/>
                <a:cs typeface="Arial" charset="0"/>
              </a:rPr>
              <a:t>Gies College of Business at Illinois</a:t>
            </a:r>
          </a:p>
        </p:txBody>
      </p:sp>
      <p:pic>
        <p:nvPicPr>
          <p:cNvPr id="21" name="Picture 20" descr="Illinois-Logo-Reversed-Orange-RGB.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4401" y="71051"/>
            <a:ext cx="182033" cy="263383"/>
          </a:xfrm>
          <a:prstGeom prst="rect">
            <a:avLst/>
          </a:prstGeom>
        </p:spPr>
      </p:pic>
      <p:sp>
        <p:nvSpPr>
          <p:cNvPr id="10" name="TextBox 9"/>
          <p:cNvSpPr txBox="1"/>
          <p:nvPr userDrawn="1"/>
        </p:nvSpPr>
        <p:spPr>
          <a:xfrm>
            <a:off x="1066800" y="384040"/>
            <a:ext cx="6908800" cy="379656"/>
          </a:xfrm>
          <a:prstGeom prst="rect">
            <a:avLst/>
          </a:prstGeom>
          <a:noFill/>
        </p:spPr>
        <p:txBody>
          <a:bodyPr wrap="square" rtlCol="0">
            <a:spAutoFit/>
          </a:bodyPr>
          <a:lstStyle/>
          <a:p>
            <a:pPr>
              <a:defRPr/>
            </a:pPr>
            <a:r>
              <a:rPr lang="en-US" sz="1867" dirty="0">
                <a:solidFill>
                  <a:prstClr val="white"/>
                </a:solidFill>
                <a:latin typeface="Arial" charset="0"/>
                <a:ea typeface="Arial" charset="0"/>
                <a:cs typeface="Arial" charset="0"/>
              </a:rPr>
              <a:t>Department of Business Administration</a:t>
            </a:r>
          </a:p>
        </p:txBody>
      </p:sp>
    </p:spTree>
    <p:extLst>
      <p:ext uri="{BB962C8B-B14F-4D97-AF65-F5344CB8AC3E}">
        <p14:creationId xmlns:p14="http://schemas.microsoft.com/office/powerpoint/2010/main" val="3289430526"/>
      </p:ext>
    </p:extLst>
  </p:cSld>
  <p:clrMap bg1="lt1" tx1="dk1" bg2="lt2" tx2="dk2" accent1="accent1" accent2="accent2" accent3="accent3" accent4="accent4" accent5="accent5" accent6="accent6" hlink="hlink" folHlink="folHlink"/>
  <p:sldLayoutIdLst>
    <p:sldLayoutId id="2147483791" r:id="rId1"/>
    <p:sldLayoutId id="2147483792" r:id="rId2"/>
  </p:sldLayoutIdLst>
  <p:transition spd="slow">
    <p:fade thruBlk="1"/>
  </p:transition>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113" y="6781800"/>
            <a:ext cx="12214226" cy="84138"/>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solidFill>
                <a:schemeClr val="accent6">
                  <a:alpha val="0"/>
                </a:schemeClr>
              </a:solidFill>
            </a:endParaRPr>
          </a:p>
        </p:txBody>
      </p:sp>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623443" y="254071"/>
            <a:ext cx="305457" cy="441966"/>
          </a:xfrm>
          <a:prstGeom prst="rect">
            <a:avLst/>
          </a:prstGeom>
        </p:spPr>
      </p:pic>
    </p:spTree>
    <p:extLst>
      <p:ext uri="{BB962C8B-B14F-4D97-AF65-F5344CB8AC3E}">
        <p14:creationId xmlns:p14="http://schemas.microsoft.com/office/powerpoint/2010/main" val="1148026534"/>
      </p:ext>
    </p:extLst>
  </p:cSld>
  <p:clrMap bg1="lt1" tx1="dk1" bg2="lt2" tx2="dk2" accent1="accent1" accent2="accent2" accent3="accent3" accent4="accent4" accent5="accent5" accent6="accent6" hlink="hlink" folHlink="folHlink"/>
  <p:sldLayoutIdLst>
    <p:sldLayoutId id="2147483736" r:id="rId1"/>
    <p:sldLayoutId id="2147483738" r:id="rId2"/>
    <p:sldLayoutId id="2147483739" r:id="rId3"/>
    <p:sldLayoutId id="2147483740" r:id="rId4"/>
    <p:sldLayoutId id="2147483741" r:id="rId5"/>
    <p:sldLayoutId id="2147483742" r:id="rId6"/>
    <p:sldLayoutId id="214748374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eaLnBrk="1" fontAlgn="base" hangingPunct="1">
        <a:spcBef>
          <a:spcPct val="0"/>
        </a:spcBef>
        <a:spcAft>
          <a:spcPct val="0"/>
        </a:spcAft>
        <a:defRPr sz="5800" kern="1200">
          <a:solidFill>
            <a:schemeClr val="tx1"/>
          </a:solidFill>
          <a:latin typeface="+mj-lt"/>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113" y="6781800"/>
            <a:ext cx="12214226" cy="84138"/>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solidFill>
                <a:schemeClr val="accent6">
                  <a:alpha val="0"/>
                </a:schemeClr>
              </a:solidFill>
            </a:endParaRPr>
          </a:p>
        </p:txBody>
      </p:sp>
      <p:pic>
        <p:nvPicPr>
          <p:cNvPr id="2" name="Picture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623443" y="254071"/>
            <a:ext cx="305457" cy="441966"/>
          </a:xfrm>
          <a:prstGeom prst="rect">
            <a:avLst/>
          </a:prstGeom>
        </p:spPr>
      </p:pic>
    </p:spTree>
    <p:extLst>
      <p:ext uri="{BB962C8B-B14F-4D97-AF65-F5344CB8AC3E}">
        <p14:creationId xmlns:p14="http://schemas.microsoft.com/office/powerpoint/2010/main" val="323170149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eaLnBrk="1" fontAlgn="base" hangingPunct="1">
        <a:spcBef>
          <a:spcPct val="0"/>
        </a:spcBef>
        <a:spcAft>
          <a:spcPct val="0"/>
        </a:spcAft>
        <a:defRPr sz="5800" kern="1200">
          <a:solidFill>
            <a:schemeClr val="tx1"/>
          </a:solidFill>
          <a:latin typeface="+mj-lt"/>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113" y="6781800"/>
            <a:ext cx="12214226" cy="84138"/>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solidFill>
                <a:schemeClr val="accent6">
                  <a:alpha val="0"/>
                </a:schemeClr>
              </a:solidFill>
            </a:endParaRPr>
          </a:p>
        </p:txBody>
      </p:sp>
      <p:pic>
        <p:nvPicPr>
          <p:cNvPr id="2" name="Picture 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623443" y="254071"/>
            <a:ext cx="305457" cy="441966"/>
          </a:xfrm>
          <a:prstGeom prst="rect">
            <a:avLst/>
          </a:prstGeom>
        </p:spPr>
      </p:pic>
    </p:spTree>
    <p:extLst>
      <p:ext uri="{BB962C8B-B14F-4D97-AF65-F5344CB8AC3E}">
        <p14:creationId xmlns:p14="http://schemas.microsoft.com/office/powerpoint/2010/main" val="2427423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eaLnBrk="1" fontAlgn="base" hangingPunct="1">
        <a:spcBef>
          <a:spcPct val="0"/>
        </a:spcBef>
        <a:spcAft>
          <a:spcPct val="0"/>
        </a:spcAft>
        <a:defRPr sz="5800" kern="1200">
          <a:solidFill>
            <a:schemeClr val="tx1"/>
          </a:solidFill>
          <a:latin typeface="+mj-lt"/>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 descr="BIF Courtyar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27063"/>
            <a:ext cx="12192000" cy="623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766763"/>
            <a:ext cx="12192000" cy="615156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9" name="Rectangle 8"/>
          <p:cNvSpPr/>
          <p:nvPr/>
        </p:nvSpPr>
        <p:spPr>
          <a:xfrm>
            <a:off x="0" y="0"/>
            <a:ext cx="12192000" cy="419100"/>
          </a:xfrm>
          <a:prstGeom prst="rect">
            <a:avLst/>
          </a:prstGeom>
          <a:solidFill>
            <a:srgbClr val="55555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latin typeface="Arial Regular"/>
            </a:endParaRPr>
          </a:p>
        </p:txBody>
      </p:sp>
      <p:sp>
        <p:nvSpPr>
          <p:cNvPr id="11" name="Rectangle 10"/>
          <p:cNvSpPr/>
          <p:nvPr/>
        </p:nvSpPr>
        <p:spPr>
          <a:xfrm>
            <a:off x="0" y="400050"/>
            <a:ext cx="12192000" cy="360363"/>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133" b="0" i="0" dirty="0">
              <a:latin typeface="Arial Regular"/>
              <a:ea typeface="Proxima Nova" charset="0"/>
              <a:cs typeface="Proxima Nova" charset="0"/>
            </a:endParaRPr>
          </a:p>
        </p:txBody>
      </p:sp>
      <p:sp>
        <p:nvSpPr>
          <p:cNvPr id="12" name="Rectangle 11"/>
          <p:cNvSpPr/>
          <p:nvPr/>
        </p:nvSpPr>
        <p:spPr>
          <a:xfrm>
            <a:off x="-11113" y="6770688"/>
            <a:ext cx="12214226" cy="84137"/>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sp>
        <p:nvSpPr>
          <p:cNvPr id="14" name="TextBox 13"/>
          <p:cNvSpPr txBox="1"/>
          <p:nvPr/>
        </p:nvSpPr>
        <p:spPr>
          <a:xfrm>
            <a:off x="772966" y="14288"/>
            <a:ext cx="6908800" cy="379412"/>
          </a:xfrm>
          <a:prstGeom prst="rect">
            <a:avLst/>
          </a:prstGeom>
          <a:noFill/>
        </p:spPr>
        <p:txBody>
          <a:bodyPr>
            <a:spAutoFit/>
          </a:bodyPr>
          <a:lstStyle/>
          <a:p>
            <a:pPr defTabSz="1219170">
              <a:defRPr/>
            </a:pPr>
            <a:r>
              <a:rPr lang="en-US" sz="1867" b="1" dirty="0">
                <a:solidFill>
                  <a:schemeClr val="bg1"/>
                </a:solidFill>
                <a:latin typeface="Arial" charset="0"/>
                <a:ea typeface="Arial" charset="0"/>
                <a:cs typeface="Arial" charset="0"/>
              </a:rPr>
              <a:t>College of Business </a:t>
            </a:r>
            <a:r>
              <a:rPr lang="en-US" sz="1867" b="1" dirty="0">
                <a:solidFill>
                  <a:schemeClr val="bg1">
                    <a:lumMod val="65000"/>
                  </a:schemeClr>
                </a:solidFill>
                <a:latin typeface="Arial" charset="0"/>
                <a:ea typeface="Arial" charset="0"/>
                <a:cs typeface="Arial" charset="0"/>
              </a:rPr>
              <a:t>at Illinois</a:t>
            </a:r>
          </a:p>
        </p:txBody>
      </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03478" y="84724"/>
            <a:ext cx="190272" cy="275305"/>
          </a:xfrm>
          <a:prstGeom prst="rect">
            <a:avLst/>
          </a:prstGeom>
        </p:spPr>
      </p:pic>
    </p:spTree>
    <p:extLst>
      <p:ext uri="{BB962C8B-B14F-4D97-AF65-F5344CB8AC3E}">
        <p14:creationId xmlns:p14="http://schemas.microsoft.com/office/powerpoint/2010/main" val="263175454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fontAlgn="base">
        <a:spcBef>
          <a:spcPct val="0"/>
        </a:spcBef>
        <a:spcAft>
          <a:spcPct val="0"/>
        </a:spcAft>
        <a:defRPr sz="5800" kern="1200">
          <a:solidFill>
            <a:schemeClr val="tx1"/>
          </a:solidFill>
          <a:latin typeface="+mj-lt"/>
          <a:ea typeface="+mj-ea"/>
          <a:cs typeface="+mj-cs"/>
        </a:defRPr>
      </a:lvl1pPr>
      <a:lvl2pPr algn="ctr" defTabSz="608013" rtl="0" fontAlgn="base">
        <a:spcBef>
          <a:spcPct val="0"/>
        </a:spcBef>
        <a:spcAft>
          <a:spcPct val="0"/>
        </a:spcAft>
        <a:defRPr sz="5800">
          <a:solidFill>
            <a:schemeClr val="tx1"/>
          </a:solidFill>
          <a:latin typeface="Calibri" panose="020F0502020204030204" pitchFamily="34" charset="0"/>
        </a:defRPr>
      </a:lvl2pPr>
      <a:lvl3pPr algn="ctr" defTabSz="608013" rtl="0" fontAlgn="base">
        <a:spcBef>
          <a:spcPct val="0"/>
        </a:spcBef>
        <a:spcAft>
          <a:spcPct val="0"/>
        </a:spcAft>
        <a:defRPr sz="5800">
          <a:solidFill>
            <a:schemeClr val="tx1"/>
          </a:solidFill>
          <a:latin typeface="Calibri" panose="020F0502020204030204" pitchFamily="34" charset="0"/>
        </a:defRPr>
      </a:lvl3pPr>
      <a:lvl4pPr algn="ctr" defTabSz="608013" rtl="0" fontAlgn="base">
        <a:spcBef>
          <a:spcPct val="0"/>
        </a:spcBef>
        <a:spcAft>
          <a:spcPct val="0"/>
        </a:spcAft>
        <a:defRPr sz="5800">
          <a:solidFill>
            <a:schemeClr val="tx1"/>
          </a:solidFill>
          <a:latin typeface="Calibri" panose="020F0502020204030204" pitchFamily="34" charset="0"/>
        </a:defRPr>
      </a:lvl4pPr>
      <a:lvl5pPr algn="ctr" defTabSz="608013" rtl="0" fontAlgn="base">
        <a:spcBef>
          <a:spcPct val="0"/>
        </a:spcBef>
        <a:spcAft>
          <a:spcPct val="0"/>
        </a:spcAft>
        <a:defRPr sz="5800">
          <a:solidFill>
            <a:schemeClr val="tx1"/>
          </a:solidFill>
          <a:latin typeface="Calibri" panose="020F0502020204030204" pitchFamily="34" charset="0"/>
        </a:defRPr>
      </a:lvl5pPr>
      <a:lvl6pPr marL="457200" algn="ctr" defTabSz="608013" rtl="0" fontAlgn="base">
        <a:spcBef>
          <a:spcPct val="0"/>
        </a:spcBef>
        <a:spcAft>
          <a:spcPct val="0"/>
        </a:spcAft>
        <a:defRPr sz="5800">
          <a:solidFill>
            <a:schemeClr val="tx1"/>
          </a:solidFill>
          <a:latin typeface="Calibri" panose="020F0502020204030204" pitchFamily="34" charset="0"/>
        </a:defRPr>
      </a:lvl6pPr>
      <a:lvl7pPr marL="914400" algn="ctr" defTabSz="608013" rtl="0" fontAlgn="base">
        <a:spcBef>
          <a:spcPct val="0"/>
        </a:spcBef>
        <a:spcAft>
          <a:spcPct val="0"/>
        </a:spcAft>
        <a:defRPr sz="5800">
          <a:solidFill>
            <a:schemeClr val="tx1"/>
          </a:solidFill>
          <a:latin typeface="Calibri" panose="020F0502020204030204" pitchFamily="34" charset="0"/>
        </a:defRPr>
      </a:lvl7pPr>
      <a:lvl8pPr marL="1371600" algn="ctr" defTabSz="608013" rtl="0" fontAlgn="base">
        <a:spcBef>
          <a:spcPct val="0"/>
        </a:spcBef>
        <a:spcAft>
          <a:spcPct val="0"/>
        </a:spcAft>
        <a:defRPr sz="5800">
          <a:solidFill>
            <a:schemeClr val="tx1"/>
          </a:solidFill>
          <a:latin typeface="Calibri" panose="020F0502020204030204" pitchFamily="34" charset="0"/>
        </a:defRPr>
      </a:lvl8pPr>
      <a:lvl9pPr marL="1828800" algn="ctr" defTabSz="608013" rtl="0" fontAlgn="base">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113" y="6781800"/>
            <a:ext cx="12214226" cy="84138"/>
          </a:xfrm>
          <a:prstGeom prst="rect">
            <a:avLst/>
          </a:prstGeom>
          <a:solidFill>
            <a:srgbClr val="E94A2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accent6">
                  <a:alpha val="0"/>
                </a:schemeClr>
              </a:solidFill>
              <a:latin typeface="Arial Regular"/>
            </a:endParaRPr>
          </a:p>
        </p:txBody>
      </p:sp>
      <p:pic>
        <p:nvPicPr>
          <p:cNvPr id="2" name="Picture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623443" y="254071"/>
            <a:ext cx="305457" cy="441966"/>
          </a:xfrm>
          <a:prstGeom prst="rect">
            <a:avLst/>
          </a:prstGeom>
        </p:spPr>
      </p:pic>
    </p:spTree>
    <p:extLst>
      <p:ext uri="{BB962C8B-B14F-4D97-AF65-F5344CB8AC3E}">
        <p14:creationId xmlns:p14="http://schemas.microsoft.com/office/powerpoint/2010/main" val="275823398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8013" rtl="0" eaLnBrk="1" fontAlgn="base" hangingPunct="1">
        <a:spcBef>
          <a:spcPct val="0"/>
        </a:spcBef>
        <a:spcAft>
          <a:spcPct val="0"/>
        </a:spcAft>
        <a:defRPr sz="5800" kern="1200">
          <a:solidFill>
            <a:schemeClr val="tx1"/>
          </a:solidFill>
          <a:latin typeface="+mj-lt"/>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p:titleStyle>
    <p:body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BIF Courtyard.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626533"/>
            <a:ext cx="12192000" cy="6231467"/>
          </a:xfrm>
          <a:prstGeom prst="rect">
            <a:avLst/>
          </a:prstGeom>
        </p:spPr>
      </p:pic>
      <p:sp>
        <p:nvSpPr>
          <p:cNvPr id="15" name="Rectangle 14"/>
          <p:cNvSpPr/>
          <p:nvPr/>
        </p:nvSpPr>
        <p:spPr>
          <a:xfrm>
            <a:off x="-371" y="740702"/>
            <a:ext cx="12192108" cy="615037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6" name="Rectangle 15"/>
          <p:cNvSpPr/>
          <p:nvPr/>
        </p:nvSpPr>
        <p:spPr>
          <a:xfrm>
            <a:off x="1" y="0"/>
            <a:ext cx="12192000" cy="418808"/>
          </a:xfrm>
          <a:prstGeom prst="rect">
            <a:avLst/>
          </a:prstGeom>
          <a:solidFill>
            <a:srgbClr val="3838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7" name="Rectangle 16"/>
          <p:cNvSpPr/>
          <p:nvPr/>
        </p:nvSpPr>
        <p:spPr>
          <a:xfrm>
            <a:off x="0" y="400534"/>
            <a:ext cx="12192000" cy="359204"/>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prstClr val="white"/>
              </a:solidFill>
              <a:latin typeface="Proxima Nova" charset="0"/>
              <a:ea typeface="Proxima Nova" charset="0"/>
              <a:cs typeface="Proxima Nova" charset="0"/>
            </a:endParaRPr>
          </a:p>
        </p:txBody>
      </p:sp>
      <p:sp>
        <p:nvSpPr>
          <p:cNvPr id="18" name="Rectangle 17"/>
          <p:cNvSpPr/>
          <p:nvPr/>
        </p:nvSpPr>
        <p:spPr>
          <a:xfrm>
            <a:off x="-11214" y="6771336"/>
            <a:ext cx="12213875" cy="83613"/>
          </a:xfrm>
          <a:prstGeom prst="rect">
            <a:avLst/>
          </a:prstGeom>
          <a:solidFill>
            <a:srgbClr val="DF33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79646">
                  <a:alpha val="0"/>
                </a:srgbClr>
              </a:solidFill>
              <a:latin typeface="Calibri"/>
            </a:endParaRPr>
          </a:p>
        </p:txBody>
      </p:sp>
      <p:sp>
        <p:nvSpPr>
          <p:cNvPr id="19" name="TextBox 18"/>
          <p:cNvSpPr txBox="1"/>
          <p:nvPr/>
        </p:nvSpPr>
        <p:spPr>
          <a:xfrm>
            <a:off x="825633" y="351364"/>
            <a:ext cx="6908800" cy="379656"/>
          </a:xfrm>
          <a:prstGeom prst="rect">
            <a:avLst/>
          </a:prstGeom>
          <a:noFill/>
        </p:spPr>
        <p:txBody>
          <a:bodyPr wrap="square" rtlCol="0">
            <a:spAutoFit/>
          </a:bodyPr>
          <a:lstStyle/>
          <a:p>
            <a:pPr>
              <a:defRPr/>
            </a:pPr>
            <a:r>
              <a:rPr lang="en-US" sz="1867" b="1" dirty="0">
                <a:solidFill>
                  <a:prstClr val="white"/>
                </a:solidFill>
                <a:latin typeface="Arial"/>
                <a:ea typeface="Proxima Nova" charset="0"/>
                <a:cs typeface="Arial"/>
              </a:rPr>
              <a:t>Department of Accountancy</a:t>
            </a:r>
          </a:p>
        </p:txBody>
      </p:sp>
      <p:sp>
        <p:nvSpPr>
          <p:cNvPr id="20" name="TextBox 19"/>
          <p:cNvSpPr txBox="1"/>
          <p:nvPr/>
        </p:nvSpPr>
        <p:spPr>
          <a:xfrm>
            <a:off x="1066800" y="-4233"/>
            <a:ext cx="6908800" cy="379656"/>
          </a:xfrm>
          <a:prstGeom prst="rect">
            <a:avLst/>
          </a:prstGeom>
          <a:noFill/>
        </p:spPr>
        <p:txBody>
          <a:bodyPr wrap="square" rtlCol="0">
            <a:spAutoFit/>
          </a:bodyPr>
          <a:lstStyle/>
          <a:p>
            <a:pPr>
              <a:defRPr/>
            </a:pPr>
            <a:r>
              <a:rPr lang="en-US" sz="1867" dirty="0">
                <a:solidFill>
                  <a:prstClr val="white"/>
                </a:solidFill>
                <a:latin typeface="Arial" charset="0"/>
                <a:ea typeface="Arial" charset="0"/>
                <a:cs typeface="Arial" charset="0"/>
              </a:rPr>
              <a:t>Gies College of Business at Illinois</a:t>
            </a:r>
          </a:p>
        </p:txBody>
      </p:sp>
      <p:pic>
        <p:nvPicPr>
          <p:cNvPr id="21" name="Picture 20" descr="Illinois-Logo-Reversed-Orange-RGB.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4401" y="71051"/>
            <a:ext cx="182033" cy="263383"/>
          </a:xfrm>
          <a:prstGeom prst="rect">
            <a:avLst/>
          </a:prstGeom>
        </p:spPr>
      </p:pic>
    </p:spTree>
    <p:extLst>
      <p:ext uri="{BB962C8B-B14F-4D97-AF65-F5344CB8AC3E}">
        <p14:creationId xmlns:p14="http://schemas.microsoft.com/office/powerpoint/2010/main" val="2606059225"/>
      </p:ext>
    </p:extLst>
  </p:cSld>
  <p:clrMap bg1="lt1" tx1="dk1" bg2="lt2" tx2="dk2" accent1="accent1" accent2="accent2" accent3="accent3" accent4="accent4" accent5="accent5" accent6="accent6" hlink="hlink" folHlink="folHlink"/>
  <p:sldLayoutIdLst>
    <p:sldLayoutId id="2147483794" r:id="rId1"/>
    <p:sldLayoutId id="2147483795" r:id="rId2"/>
  </p:sldLayoutIdLst>
  <p:transition spd="slow">
    <p:fade thruBlk="1"/>
  </p:transition>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BIF Courtyard.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626533"/>
            <a:ext cx="12192000" cy="6231467"/>
          </a:xfrm>
          <a:prstGeom prst="rect">
            <a:avLst/>
          </a:prstGeom>
        </p:spPr>
      </p:pic>
      <p:sp>
        <p:nvSpPr>
          <p:cNvPr id="15" name="Rectangle 14"/>
          <p:cNvSpPr/>
          <p:nvPr/>
        </p:nvSpPr>
        <p:spPr>
          <a:xfrm>
            <a:off x="-371" y="740702"/>
            <a:ext cx="12192108" cy="615037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6" name="Rectangle 15"/>
          <p:cNvSpPr/>
          <p:nvPr/>
        </p:nvSpPr>
        <p:spPr>
          <a:xfrm>
            <a:off x="1" y="0"/>
            <a:ext cx="12192000" cy="418808"/>
          </a:xfrm>
          <a:prstGeom prst="rect">
            <a:avLst/>
          </a:prstGeom>
          <a:solidFill>
            <a:srgbClr val="3838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7" name="Rectangle 16"/>
          <p:cNvSpPr/>
          <p:nvPr/>
        </p:nvSpPr>
        <p:spPr>
          <a:xfrm>
            <a:off x="0" y="400534"/>
            <a:ext cx="12192000" cy="359204"/>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prstClr val="white"/>
              </a:solidFill>
              <a:latin typeface="Proxima Nova" charset="0"/>
              <a:ea typeface="Proxima Nova" charset="0"/>
              <a:cs typeface="Proxima Nova" charset="0"/>
            </a:endParaRPr>
          </a:p>
        </p:txBody>
      </p:sp>
      <p:sp>
        <p:nvSpPr>
          <p:cNvPr id="18" name="Rectangle 17"/>
          <p:cNvSpPr/>
          <p:nvPr/>
        </p:nvSpPr>
        <p:spPr>
          <a:xfrm>
            <a:off x="-11214" y="6771336"/>
            <a:ext cx="12213875" cy="83613"/>
          </a:xfrm>
          <a:prstGeom prst="rect">
            <a:avLst/>
          </a:prstGeom>
          <a:solidFill>
            <a:srgbClr val="DF33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79646">
                  <a:alpha val="0"/>
                </a:srgbClr>
              </a:solidFill>
              <a:latin typeface="Calibri"/>
            </a:endParaRPr>
          </a:p>
        </p:txBody>
      </p:sp>
      <p:sp>
        <p:nvSpPr>
          <p:cNvPr id="19" name="TextBox 18"/>
          <p:cNvSpPr txBox="1"/>
          <p:nvPr/>
        </p:nvSpPr>
        <p:spPr>
          <a:xfrm>
            <a:off x="825633" y="351364"/>
            <a:ext cx="6908800" cy="379656"/>
          </a:xfrm>
          <a:prstGeom prst="rect">
            <a:avLst/>
          </a:prstGeom>
          <a:noFill/>
        </p:spPr>
        <p:txBody>
          <a:bodyPr wrap="square" rtlCol="0">
            <a:spAutoFit/>
          </a:bodyPr>
          <a:lstStyle/>
          <a:p>
            <a:pPr>
              <a:defRPr/>
            </a:pPr>
            <a:r>
              <a:rPr lang="en-US" sz="1867" b="1" dirty="0">
                <a:solidFill>
                  <a:prstClr val="white"/>
                </a:solidFill>
                <a:latin typeface="Arial"/>
                <a:ea typeface="Proxima Nova" charset="0"/>
                <a:cs typeface="Arial"/>
              </a:rPr>
              <a:t>Department of Finance</a:t>
            </a:r>
          </a:p>
        </p:txBody>
      </p:sp>
      <p:sp>
        <p:nvSpPr>
          <p:cNvPr id="20" name="TextBox 19"/>
          <p:cNvSpPr txBox="1"/>
          <p:nvPr/>
        </p:nvSpPr>
        <p:spPr>
          <a:xfrm>
            <a:off x="1066800" y="-4233"/>
            <a:ext cx="6908800" cy="379656"/>
          </a:xfrm>
          <a:prstGeom prst="rect">
            <a:avLst/>
          </a:prstGeom>
          <a:noFill/>
        </p:spPr>
        <p:txBody>
          <a:bodyPr wrap="square" rtlCol="0">
            <a:spAutoFit/>
          </a:bodyPr>
          <a:lstStyle/>
          <a:p>
            <a:pPr>
              <a:defRPr/>
            </a:pPr>
            <a:r>
              <a:rPr lang="en-US" sz="1867" dirty="0">
                <a:solidFill>
                  <a:prstClr val="white"/>
                </a:solidFill>
                <a:latin typeface="Arial" charset="0"/>
                <a:ea typeface="Arial" charset="0"/>
                <a:cs typeface="Arial" charset="0"/>
              </a:rPr>
              <a:t>Gies College of Business at Illinois</a:t>
            </a:r>
          </a:p>
        </p:txBody>
      </p:sp>
      <p:pic>
        <p:nvPicPr>
          <p:cNvPr id="21" name="Picture 20" descr="Illinois-Logo-Reversed-Orange-RGB.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4401" y="71051"/>
            <a:ext cx="182033" cy="263383"/>
          </a:xfrm>
          <a:prstGeom prst="rect">
            <a:avLst/>
          </a:prstGeom>
        </p:spPr>
      </p:pic>
    </p:spTree>
    <p:extLst>
      <p:ext uri="{BB962C8B-B14F-4D97-AF65-F5344CB8AC3E}">
        <p14:creationId xmlns:p14="http://schemas.microsoft.com/office/powerpoint/2010/main" val="2715762326"/>
      </p:ext>
    </p:extLst>
  </p:cSld>
  <p:clrMap bg1="lt1" tx1="dk1" bg2="lt2" tx2="dk2" accent1="accent1" accent2="accent2" accent3="accent3" accent4="accent4" accent5="accent5" accent6="accent6" hlink="hlink" folHlink="folHlink"/>
  <p:sldLayoutIdLst>
    <p:sldLayoutId id="2147483797" r:id="rId1"/>
    <p:sldLayoutId id="2147483798" r:id="rId2"/>
  </p:sldLayoutIdLst>
  <p:transition spd="slow">
    <p:fade thruBlk="1"/>
  </p:transition>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BIF Courtyard.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626533"/>
            <a:ext cx="12192000" cy="6231467"/>
          </a:xfrm>
          <a:prstGeom prst="rect">
            <a:avLst/>
          </a:prstGeom>
        </p:spPr>
      </p:pic>
      <p:sp>
        <p:nvSpPr>
          <p:cNvPr id="15" name="Rectangle 14"/>
          <p:cNvSpPr/>
          <p:nvPr/>
        </p:nvSpPr>
        <p:spPr>
          <a:xfrm>
            <a:off x="-371" y="740702"/>
            <a:ext cx="12192108" cy="615037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6" name="Rectangle 15"/>
          <p:cNvSpPr/>
          <p:nvPr/>
        </p:nvSpPr>
        <p:spPr>
          <a:xfrm>
            <a:off x="1" y="0"/>
            <a:ext cx="12192000" cy="418808"/>
          </a:xfrm>
          <a:prstGeom prst="rect">
            <a:avLst/>
          </a:prstGeom>
          <a:solidFill>
            <a:srgbClr val="3838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7" name="Rectangle 16"/>
          <p:cNvSpPr/>
          <p:nvPr/>
        </p:nvSpPr>
        <p:spPr>
          <a:xfrm>
            <a:off x="0" y="400534"/>
            <a:ext cx="12192000" cy="359204"/>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prstClr val="white"/>
              </a:solidFill>
              <a:latin typeface="Proxima Nova" charset="0"/>
              <a:ea typeface="Proxima Nova" charset="0"/>
              <a:cs typeface="Proxima Nova" charset="0"/>
            </a:endParaRPr>
          </a:p>
        </p:txBody>
      </p:sp>
      <p:sp>
        <p:nvSpPr>
          <p:cNvPr id="18" name="Rectangle 17"/>
          <p:cNvSpPr/>
          <p:nvPr/>
        </p:nvSpPr>
        <p:spPr>
          <a:xfrm>
            <a:off x="-11214" y="6771336"/>
            <a:ext cx="12213875" cy="83613"/>
          </a:xfrm>
          <a:prstGeom prst="rect">
            <a:avLst/>
          </a:prstGeom>
          <a:solidFill>
            <a:srgbClr val="DF33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79646">
                  <a:alpha val="0"/>
                </a:srgbClr>
              </a:solidFill>
              <a:latin typeface="Calibri"/>
            </a:endParaRPr>
          </a:p>
        </p:txBody>
      </p:sp>
      <p:sp>
        <p:nvSpPr>
          <p:cNvPr id="19" name="TextBox 18"/>
          <p:cNvSpPr txBox="1"/>
          <p:nvPr/>
        </p:nvSpPr>
        <p:spPr>
          <a:xfrm>
            <a:off x="825633" y="351364"/>
            <a:ext cx="6908800" cy="379656"/>
          </a:xfrm>
          <a:prstGeom prst="rect">
            <a:avLst/>
          </a:prstGeom>
          <a:noFill/>
        </p:spPr>
        <p:txBody>
          <a:bodyPr wrap="square" rtlCol="0">
            <a:spAutoFit/>
          </a:bodyPr>
          <a:lstStyle/>
          <a:p>
            <a:pPr>
              <a:defRPr/>
            </a:pPr>
            <a:r>
              <a:rPr lang="en-US" sz="1867" b="1" dirty="0">
                <a:solidFill>
                  <a:prstClr val="white"/>
                </a:solidFill>
                <a:latin typeface="Arial"/>
                <a:ea typeface="Proxima Nova" charset="0"/>
                <a:cs typeface="Arial"/>
              </a:rPr>
              <a:t>iMSA</a:t>
            </a:r>
          </a:p>
        </p:txBody>
      </p:sp>
      <p:sp>
        <p:nvSpPr>
          <p:cNvPr id="20" name="TextBox 19"/>
          <p:cNvSpPr txBox="1"/>
          <p:nvPr/>
        </p:nvSpPr>
        <p:spPr>
          <a:xfrm>
            <a:off x="1066800" y="-4233"/>
            <a:ext cx="6908800" cy="379656"/>
          </a:xfrm>
          <a:prstGeom prst="rect">
            <a:avLst/>
          </a:prstGeom>
          <a:noFill/>
        </p:spPr>
        <p:txBody>
          <a:bodyPr wrap="square" rtlCol="0">
            <a:spAutoFit/>
          </a:bodyPr>
          <a:lstStyle/>
          <a:p>
            <a:pPr>
              <a:defRPr/>
            </a:pPr>
            <a:r>
              <a:rPr lang="en-US" sz="1867" dirty="0">
                <a:solidFill>
                  <a:prstClr val="white"/>
                </a:solidFill>
                <a:latin typeface="Arial" charset="0"/>
                <a:ea typeface="Arial" charset="0"/>
                <a:cs typeface="Arial" charset="0"/>
              </a:rPr>
              <a:t>Gies College of Business at Illinois</a:t>
            </a:r>
          </a:p>
        </p:txBody>
      </p:sp>
      <p:pic>
        <p:nvPicPr>
          <p:cNvPr id="21" name="Picture 20" descr="Illinois-Logo-Reversed-Orange-RGB.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4401" y="71051"/>
            <a:ext cx="182033" cy="263383"/>
          </a:xfrm>
          <a:prstGeom prst="rect">
            <a:avLst/>
          </a:prstGeom>
        </p:spPr>
      </p:pic>
    </p:spTree>
    <p:extLst>
      <p:ext uri="{BB962C8B-B14F-4D97-AF65-F5344CB8AC3E}">
        <p14:creationId xmlns:p14="http://schemas.microsoft.com/office/powerpoint/2010/main" val="3509376358"/>
      </p:ext>
    </p:extLst>
  </p:cSld>
  <p:clrMap bg1="lt1" tx1="dk1" bg2="lt2" tx2="dk2" accent1="accent1" accent2="accent2" accent3="accent3" accent4="accent4" accent5="accent5" accent6="accent6" hlink="hlink" folHlink="folHlink"/>
  <p:sldLayoutIdLst>
    <p:sldLayoutId id="2147483800" r:id="rId1"/>
    <p:sldLayoutId id="2147483801" r:id="rId2"/>
  </p:sldLayoutIdLst>
  <p:transition spd="slow">
    <p:fade thruBlk="1"/>
  </p:transition>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BIF Courtyard.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626533"/>
            <a:ext cx="12192000" cy="6231467"/>
          </a:xfrm>
          <a:prstGeom prst="rect">
            <a:avLst/>
          </a:prstGeom>
        </p:spPr>
      </p:pic>
      <p:sp>
        <p:nvSpPr>
          <p:cNvPr id="15" name="Rectangle 14"/>
          <p:cNvSpPr/>
          <p:nvPr/>
        </p:nvSpPr>
        <p:spPr>
          <a:xfrm>
            <a:off x="-371" y="740702"/>
            <a:ext cx="12192108" cy="6150372"/>
          </a:xfrm>
          <a:prstGeom prst="rect">
            <a:avLst/>
          </a:prstGeom>
          <a:solidFill>
            <a:srgbClr val="33548E">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6" name="Rectangle 15"/>
          <p:cNvSpPr/>
          <p:nvPr/>
        </p:nvSpPr>
        <p:spPr>
          <a:xfrm>
            <a:off x="1" y="0"/>
            <a:ext cx="12192000" cy="418808"/>
          </a:xfrm>
          <a:prstGeom prst="rect">
            <a:avLst/>
          </a:prstGeom>
          <a:solidFill>
            <a:srgbClr val="3838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7" name="Rectangle 16"/>
          <p:cNvSpPr/>
          <p:nvPr/>
        </p:nvSpPr>
        <p:spPr>
          <a:xfrm>
            <a:off x="0" y="400534"/>
            <a:ext cx="12192000" cy="359204"/>
          </a:xfrm>
          <a:prstGeom prst="rect">
            <a:avLst/>
          </a:prstGeom>
          <a:solidFill>
            <a:srgbClr val="33548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dirty="0">
              <a:solidFill>
                <a:prstClr val="white"/>
              </a:solidFill>
              <a:latin typeface="Proxima Nova" charset="0"/>
              <a:ea typeface="Proxima Nova" charset="0"/>
              <a:cs typeface="Proxima Nova" charset="0"/>
            </a:endParaRPr>
          </a:p>
        </p:txBody>
      </p:sp>
      <p:sp>
        <p:nvSpPr>
          <p:cNvPr id="18" name="Rectangle 17"/>
          <p:cNvSpPr/>
          <p:nvPr/>
        </p:nvSpPr>
        <p:spPr>
          <a:xfrm>
            <a:off x="-11214" y="6771336"/>
            <a:ext cx="12213875" cy="83613"/>
          </a:xfrm>
          <a:prstGeom prst="rect">
            <a:avLst/>
          </a:prstGeom>
          <a:solidFill>
            <a:srgbClr val="DF33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79646">
                  <a:alpha val="0"/>
                </a:srgbClr>
              </a:solidFill>
              <a:latin typeface="Calibri"/>
            </a:endParaRPr>
          </a:p>
        </p:txBody>
      </p:sp>
      <p:sp>
        <p:nvSpPr>
          <p:cNvPr id="19" name="TextBox 18"/>
          <p:cNvSpPr txBox="1"/>
          <p:nvPr/>
        </p:nvSpPr>
        <p:spPr>
          <a:xfrm>
            <a:off x="825633" y="351364"/>
            <a:ext cx="6908800" cy="379656"/>
          </a:xfrm>
          <a:prstGeom prst="rect">
            <a:avLst/>
          </a:prstGeom>
          <a:noFill/>
        </p:spPr>
        <p:txBody>
          <a:bodyPr wrap="square" rtlCol="0">
            <a:spAutoFit/>
          </a:bodyPr>
          <a:lstStyle/>
          <a:p>
            <a:pPr>
              <a:defRPr/>
            </a:pPr>
            <a:r>
              <a:rPr lang="en-US" sz="1867" b="1" dirty="0">
                <a:solidFill>
                  <a:prstClr val="white"/>
                </a:solidFill>
                <a:latin typeface="Arial"/>
                <a:ea typeface="Proxima Nova" charset="0"/>
                <a:cs typeface="Arial"/>
              </a:rPr>
              <a:t>iMBA</a:t>
            </a:r>
          </a:p>
        </p:txBody>
      </p:sp>
      <p:sp>
        <p:nvSpPr>
          <p:cNvPr id="20" name="TextBox 19"/>
          <p:cNvSpPr txBox="1"/>
          <p:nvPr/>
        </p:nvSpPr>
        <p:spPr>
          <a:xfrm>
            <a:off x="1066800" y="-4233"/>
            <a:ext cx="6908800" cy="379656"/>
          </a:xfrm>
          <a:prstGeom prst="rect">
            <a:avLst/>
          </a:prstGeom>
          <a:noFill/>
        </p:spPr>
        <p:txBody>
          <a:bodyPr wrap="square" rtlCol="0">
            <a:spAutoFit/>
          </a:bodyPr>
          <a:lstStyle/>
          <a:p>
            <a:pPr>
              <a:defRPr/>
            </a:pPr>
            <a:r>
              <a:rPr lang="en-US" sz="1867" dirty="0">
                <a:solidFill>
                  <a:prstClr val="white"/>
                </a:solidFill>
                <a:latin typeface="Arial" charset="0"/>
                <a:ea typeface="Arial" charset="0"/>
                <a:cs typeface="Arial" charset="0"/>
              </a:rPr>
              <a:t>Gies College of Business at Illinois</a:t>
            </a:r>
          </a:p>
        </p:txBody>
      </p:sp>
      <p:pic>
        <p:nvPicPr>
          <p:cNvPr id="21" name="Picture 20" descr="Illinois-Logo-Reversed-Orange-RGB.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4401" y="71051"/>
            <a:ext cx="182033" cy="263383"/>
          </a:xfrm>
          <a:prstGeom prst="rect">
            <a:avLst/>
          </a:prstGeom>
        </p:spPr>
      </p:pic>
    </p:spTree>
    <p:extLst>
      <p:ext uri="{BB962C8B-B14F-4D97-AF65-F5344CB8AC3E}">
        <p14:creationId xmlns:p14="http://schemas.microsoft.com/office/powerpoint/2010/main" val="522802741"/>
      </p:ext>
    </p:extLst>
  </p:cSld>
  <p:clrMap bg1="lt1" tx1="dk1" bg2="lt2" tx2="dk2" accent1="accent1" accent2="accent2" accent3="accent3" accent4="accent4" accent5="accent5" accent6="accent6" hlink="hlink" folHlink="folHlink"/>
  <p:sldLayoutIdLst>
    <p:sldLayoutId id="2147483803" r:id="rId1"/>
    <p:sldLayoutId id="2147483804" r:id="rId2"/>
  </p:sldLayoutIdLst>
  <p:transition spd="slow">
    <p:fade thruBlk="1"/>
  </p:transition>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ectangle 10"/>
          <p:cNvSpPr/>
          <p:nvPr/>
        </p:nvSpPr>
        <p:spPr>
          <a:xfrm>
            <a:off x="1" y="3280491"/>
            <a:ext cx="12213875" cy="3577511"/>
          </a:xfrm>
          <a:prstGeom prst="rect">
            <a:avLst/>
          </a:prstGeom>
          <a:solidFill>
            <a:srgbClr val="33548E">
              <a:alpha val="6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9" name="Rectangle 8"/>
          <p:cNvSpPr/>
          <p:nvPr/>
        </p:nvSpPr>
        <p:spPr>
          <a:xfrm>
            <a:off x="-11214" y="6771336"/>
            <a:ext cx="12213875" cy="83613"/>
          </a:xfrm>
          <a:prstGeom prst="rect">
            <a:avLst/>
          </a:prstGeom>
          <a:solidFill>
            <a:srgbClr val="DF33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79646">
                  <a:alpha val="0"/>
                </a:srgbClr>
              </a:solidFill>
              <a:latin typeface="Calibri"/>
            </a:endParaRPr>
          </a:p>
        </p:txBody>
      </p:sp>
      <p:pic>
        <p:nvPicPr>
          <p:cNvPr id="7" name="Picture 6" descr="Illinois-Logo-Full-Color-RGB.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465887" y="279400"/>
            <a:ext cx="351095" cy="508000"/>
          </a:xfrm>
          <a:prstGeom prst="rect">
            <a:avLst/>
          </a:prstGeom>
        </p:spPr>
      </p:pic>
    </p:spTree>
    <p:extLst>
      <p:ext uri="{BB962C8B-B14F-4D97-AF65-F5344CB8AC3E}">
        <p14:creationId xmlns:p14="http://schemas.microsoft.com/office/powerpoint/2010/main" val="401617445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Lst>
  <p:transition spd="med" advTm="3000"/>
  <p:hf sldNum="0"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Illinois-Logo-Full-Color-RGB.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65887" y="279400"/>
            <a:ext cx="351095" cy="508000"/>
          </a:xfrm>
          <a:prstGeom prst="rect">
            <a:avLst/>
          </a:prstGeom>
        </p:spPr>
      </p:pic>
      <p:sp>
        <p:nvSpPr>
          <p:cNvPr id="3" name="Rectangle 2"/>
          <p:cNvSpPr/>
          <p:nvPr userDrawn="1"/>
        </p:nvSpPr>
        <p:spPr>
          <a:xfrm>
            <a:off x="0" y="3305890"/>
            <a:ext cx="12213875" cy="3577511"/>
          </a:xfrm>
          <a:prstGeom prst="rect">
            <a:avLst/>
          </a:prstGeom>
          <a:solidFill>
            <a:srgbClr val="33548E">
              <a:alpha val="6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11214" y="6771336"/>
            <a:ext cx="12213875" cy="83613"/>
          </a:xfrm>
          <a:prstGeom prst="rect">
            <a:avLst/>
          </a:prstGeom>
          <a:solidFill>
            <a:srgbClr val="DF33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alpha val="0"/>
                  </a:schemeClr>
                </a:solidFill>
              </a:rPr>
              <a:t>xx</a:t>
            </a:r>
          </a:p>
        </p:txBody>
      </p:sp>
    </p:spTree>
    <p:extLst>
      <p:ext uri="{BB962C8B-B14F-4D97-AF65-F5344CB8AC3E}">
        <p14:creationId xmlns:p14="http://schemas.microsoft.com/office/powerpoint/2010/main" val="295344311"/>
      </p:ext>
    </p:extLst>
  </p:cSld>
  <p:clrMap bg1="lt1" tx1="dk1" bg2="lt2" tx2="dk2" accent1="accent1" accent2="accent2" accent3="accent3" accent4="accent4" accent5="accent5" accent6="accent6" hlink="hlink" folHlink="folHlink"/>
  <p:sldLayoutIdLst>
    <p:sldLayoutId id="2147483812" r:id="rId1"/>
    <p:sldLayoutId id="2147483813" r:id="rId2"/>
  </p:sldLayoutIdLst>
  <p:transition spd="med">
    <p:fade thruBlk="1"/>
  </p:transition>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p:cNvSpPr/>
          <p:nvPr/>
        </p:nvSpPr>
        <p:spPr>
          <a:xfrm>
            <a:off x="-11214" y="6782262"/>
            <a:ext cx="12213875" cy="83613"/>
          </a:xfrm>
          <a:prstGeom prst="rect">
            <a:avLst/>
          </a:prstGeom>
          <a:solidFill>
            <a:srgbClr val="DF33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alpha val="0"/>
                </a:schemeClr>
              </a:solidFill>
            </a:endParaRPr>
          </a:p>
        </p:txBody>
      </p:sp>
      <p:pic>
        <p:nvPicPr>
          <p:cNvPr id="6" name="Picture 5" descr="Illinois-Logo-Full-Color-RGB.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1465887" y="279400"/>
            <a:ext cx="351095" cy="508000"/>
          </a:xfrm>
          <a:prstGeom prst="rect">
            <a:avLst/>
          </a:prstGeom>
        </p:spPr>
      </p:pic>
    </p:spTree>
    <p:extLst>
      <p:ext uri="{BB962C8B-B14F-4D97-AF65-F5344CB8AC3E}">
        <p14:creationId xmlns:p14="http://schemas.microsoft.com/office/powerpoint/2010/main" val="284423265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61" r:id="rId13"/>
    <p:sldLayoutId id="2147483862" r:id="rId14"/>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3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0.png"/><Relationship Id="rId26" Type="http://schemas.openxmlformats.org/officeDocument/2006/relationships/image" Target="../media/image38.png"/><Relationship Id="rId21" Type="http://schemas.openxmlformats.org/officeDocument/2006/relationships/image" Target="../media/image48.png"/><Relationship Id="rId34" Type="http://schemas.openxmlformats.org/officeDocument/2006/relationships/image" Target="../media/image53.png"/><Relationship Id="rId7" Type="http://schemas.openxmlformats.org/officeDocument/2006/relationships/image" Target="../media/image41.png"/><Relationship Id="rId12" Type="http://schemas.openxmlformats.org/officeDocument/2006/relationships/image" Target="../media/image29.png"/><Relationship Id="rId17" Type="http://schemas.openxmlformats.org/officeDocument/2006/relationships/image" Target="../media/image31.png"/><Relationship Id="rId25" Type="http://schemas.openxmlformats.org/officeDocument/2006/relationships/image" Target="../media/image51.png"/><Relationship Id="rId33" Type="http://schemas.openxmlformats.org/officeDocument/2006/relationships/image" Target="../media/image36.png"/><Relationship Id="rId38" Type="http://schemas.openxmlformats.org/officeDocument/2006/relationships/image" Target="../media/image56.png"/><Relationship Id="rId2" Type="http://schemas.openxmlformats.org/officeDocument/2006/relationships/notesSlide" Target="../notesSlides/notesSlide6.xml"/><Relationship Id="rId16" Type="http://schemas.openxmlformats.org/officeDocument/2006/relationships/image" Target="../media/image39.png"/><Relationship Id="rId20" Type="http://schemas.openxmlformats.org/officeDocument/2006/relationships/image" Target="../media/image34.pn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6.png"/><Relationship Id="rId24" Type="http://schemas.openxmlformats.org/officeDocument/2006/relationships/image" Target="../media/image50.png"/><Relationship Id="rId32" Type="http://schemas.openxmlformats.org/officeDocument/2006/relationships/image" Target="../media/image26.png"/><Relationship Id="rId37" Type="http://schemas.openxmlformats.org/officeDocument/2006/relationships/image" Target="../media/image55.png"/><Relationship Id="rId5" Type="http://schemas.openxmlformats.org/officeDocument/2006/relationships/image" Target="../media/image23.png"/><Relationship Id="rId15" Type="http://schemas.openxmlformats.org/officeDocument/2006/relationships/image" Target="../media/image37.png"/><Relationship Id="rId23" Type="http://schemas.openxmlformats.org/officeDocument/2006/relationships/image" Target="../media/image49.png"/><Relationship Id="rId28" Type="http://schemas.openxmlformats.org/officeDocument/2006/relationships/image" Target="../media/image22.png"/><Relationship Id="rId36" Type="http://schemas.openxmlformats.org/officeDocument/2006/relationships/image" Target="../media/image54.png"/><Relationship Id="rId10" Type="http://schemas.openxmlformats.org/officeDocument/2006/relationships/image" Target="../media/image27.png"/><Relationship Id="rId19" Type="http://schemas.openxmlformats.org/officeDocument/2006/relationships/image" Target="../media/image33.png"/><Relationship Id="rId31" Type="http://schemas.openxmlformats.org/officeDocument/2006/relationships/image" Target="../media/image32.png"/><Relationship Id="rId4" Type="http://schemas.openxmlformats.org/officeDocument/2006/relationships/image" Target="../media/image45.png"/><Relationship Id="rId9" Type="http://schemas.openxmlformats.org/officeDocument/2006/relationships/image" Target="../media/image25.png"/><Relationship Id="rId14" Type="http://schemas.openxmlformats.org/officeDocument/2006/relationships/image" Target="../media/image47.png"/><Relationship Id="rId22" Type="http://schemas.openxmlformats.org/officeDocument/2006/relationships/image" Target="../media/image35.png"/><Relationship Id="rId27" Type="http://schemas.openxmlformats.org/officeDocument/2006/relationships/image" Target="../media/image21.png"/><Relationship Id="rId30" Type="http://schemas.openxmlformats.org/officeDocument/2006/relationships/image" Target="../media/image52.png"/><Relationship Id="rId35" Type="http://schemas.openxmlformats.org/officeDocument/2006/relationships/image" Target="../media/image28.png"/><Relationship Id="rId8" Type="http://schemas.openxmlformats.org/officeDocument/2006/relationships/image" Target="../media/image42.png"/><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tiff"/><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60.tiff"/><Relationship Id="rId5" Type="http://schemas.openxmlformats.org/officeDocument/2006/relationships/image" Target="../media/image59.tiff"/><Relationship Id="rId4" Type="http://schemas.openxmlformats.org/officeDocument/2006/relationships/image" Target="../media/image58.tiff"/></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g"/></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jpg"/><Relationship Id="rId1" Type="http://schemas.openxmlformats.org/officeDocument/2006/relationships/slideLayout" Target="../slideLayouts/slideLayout31.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jp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96.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6.jp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image" Target="../media/image78.tif"/><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hyperlink" Target="https://goo.gl/qx9ZBZ" TargetMode="External"/><Relationship Id="rId2" Type="http://schemas.openxmlformats.org/officeDocument/2006/relationships/hyperlink" Target="https://goo.gl/7UcGBN" TargetMode="Externa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a:t>Introduction to Business Analytics:</a:t>
            </a:r>
            <a:br>
              <a:rPr lang="en-US" dirty="0"/>
            </a:br>
            <a:r>
              <a:rPr lang="en-US" sz="6000" dirty="0"/>
              <a:t>Communicating with Data</a:t>
            </a:r>
          </a:p>
        </p:txBody>
      </p:sp>
      <p:sp>
        <p:nvSpPr>
          <p:cNvPr id="8" name="Text Placeholder 7"/>
          <p:cNvSpPr>
            <a:spLocks noGrp="1"/>
          </p:cNvSpPr>
          <p:nvPr>
            <p:ph type="body" idx="1"/>
          </p:nvPr>
        </p:nvSpPr>
        <p:spPr/>
        <p:txBody>
          <a:bodyPr/>
          <a:lstStyle/>
          <a:p>
            <a:r>
              <a:rPr lang="en-US" dirty="0"/>
              <a:t>Module 3</a:t>
            </a:r>
          </a:p>
        </p:txBody>
      </p:sp>
      <p:sp>
        <p:nvSpPr>
          <p:cNvPr id="3" name="Text Placeholder 2">
            <a:extLst>
              <a:ext uri="{FF2B5EF4-FFF2-40B4-BE49-F238E27FC236}">
                <a16:creationId xmlns:a16="http://schemas.microsoft.com/office/drawing/2014/main" id="{69114261-167B-8246-99B5-E984402AFD9D}"/>
              </a:ext>
            </a:extLst>
          </p:cNvPr>
          <p:cNvSpPr>
            <a:spLocks noGrp="1"/>
          </p:cNvSpPr>
          <p:nvPr>
            <p:ph type="body" sz="quarter" idx="3"/>
          </p:nvPr>
        </p:nvSpPr>
        <p:spPr/>
        <p:txBody>
          <a:bodyPr/>
          <a:lstStyle/>
          <a:p>
            <a:r>
              <a:rPr lang="en-US" dirty="0"/>
              <a:t>Professor Kevin Hartman</a:t>
            </a:r>
          </a:p>
        </p:txBody>
      </p:sp>
    </p:spTree>
    <p:extLst>
      <p:ext uri="{BB962C8B-B14F-4D97-AF65-F5344CB8AC3E}">
        <p14:creationId xmlns:p14="http://schemas.microsoft.com/office/powerpoint/2010/main" val="3042986895"/>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 name="Perhaps the greatest advertising product ever invented, search engines are at the center of the evolution of digital marketing"/>
          <p:cNvSpPr txBox="1">
            <a:spLocks noGrp="1"/>
          </p:cNvSpPr>
          <p:nvPr>
            <p:ph sz="quarter" idx="10"/>
          </p:nvPr>
        </p:nvSpPr>
        <p:spPr/>
        <p:txBody>
          <a:bodyPr/>
          <a:lstStyle/>
          <a:p>
            <a:r>
              <a:rPr lang="en-US" dirty="0"/>
              <a:t>Visualizing data can unlock insights previously unseen, but the approach you select must match your meaning</a:t>
            </a:r>
          </a:p>
        </p:txBody>
      </p:sp>
      <p:sp>
        <p:nvSpPr>
          <p:cNvPr id="1997" name="Online search"/>
          <p:cNvSpPr txBox="1">
            <a:spLocks noGrp="1"/>
          </p:cNvSpPr>
          <p:nvPr>
            <p:ph type="title"/>
          </p:nvPr>
        </p:nvSpPr>
        <p:spPr/>
        <p:txBody>
          <a:bodyPr/>
          <a:lstStyle/>
          <a:p>
            <a:r>
              <a:rPr lang="en-US" dirty="0"/>
              <a:t>Finding Patterns in Data</a:t>
            </a:r>
          </a:p>
        </p:txBody>
      </p:sp>
      <p:sp>
        <p:nvSpPr>
          <p:cNvPr id="6" name="Content Placeholder 5">
            <a:extLst>
              <a:ext uri="{FF2B5EF4-FFF2-40B4-BE49-F238E27FC236}">
                <a16:creationId xmlns:a16="http://schemas.microsoft.com/office/drawing/2014/main" id="{13E75C0D-D7FB-524F-8DD5-A315C1528D73}"/>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36201087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22" name="Group"/>
          <p:cNvGrpSpPr/>
          <p:nvPr/>
        </p:nvGrpSpPr>
        <p:grpSpPr>
          <a:xfrm>
            <a:off x="12318951" y="2756880"/>
            <a:ext cx="9797144" cy="3165890"/>
            <a:chOff x="854813" y="-13632"/>
            <a:chExt cx="19594287" cy="6331779"/>
          </a:xfrm>
        </p:grpSpPr>
        <p:pic>
          <p:nvPicPr>
            <p:cNvPr id="4920" name="Screen Shot 2016-05-16 at 11.47.32 AM.png" descr="Screen Shot 2016-05-16 at 11.47.32 AM.png"/>
            <p:cNvPicPr>
              <a:picLocks noChangeAspect="1"/>
            </p:cNvPicPr>
            <p:nvPr/>
          </p:nvPicPr>
          <p:blipFill>
            <a:blip r:embed="rId2"/>
            <a:srcRect t="4090"/>
            <a:stretch>
              <a:fillRect/>
            </a:stretch>
          </p:blipFill>
          <p:spPr>
            <a:xfrm>
              <a:off x="10925998" y="-13633"/>
              <a:ext cx="9523103" cy="6331780"/>
            </a:xfrm>
            <a:prstGeom prst="rect">
              <a:avLst/>
            </a:prstGeom>
            <a:ln w="12700" cap="flat">
              <a:noFill/>
              <a:miter lim="400000"/>
            </a:ln>
            <a:effectLst/>
          </p:spPr>
        </p:pic>
        <p:pic>
          <p:nvPicPr>
            <p:cNvPr id="4921" name="Screen Shot 2016-05-16 at 11.47.26 AM.png" descr="Screen Shot 2016-05-16 at 11.47.26 AM.png"/>
            <p:cNvPicPr>
              <a:picLocks noChangeAspect="1"/>
            </p:cNvPicPr>
            <p:nvPr/>
          </p:nvPicPr>
          <p:blipFill>
            <a:blip r:embed="rId3"/>
            <a:srcRect t="4294"/>
            <a:stretch>
              <a:fillRect/>
            </a:stretch>
          </p:blipFill>
          <p:spPr>
            <a:xfrm>
              <a:off x="854813" y="-104"/>
              <a:ext cx="9821262" cy="3756571"/>
            </a:xfrm>
            <a:prstGeom prst="rect">
              <a:avLst/>
            </a:prstGeom>
            <a:ln w="12700" cap="flat">
              <a:noFill/>
              <a:miter lim="400000"/>
            </a:ln>
            <a:effectLst/>
          </p:spPr>
        </p:pic>
      </p:grpSp>
      <p:sp>
        <p:nvSpPr>
          <p:cNvPr id="4923" name="Conceptual or data-driven?"/>
          <p:cNvSpPr txBox="1"/>
          <p:nvPr/>
        </p:nvSpPr>
        <p:spPr>
          <a:xfrm>
            <a:off x="1590891" y="2371097"/>
            <a:ext cx="2888612"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marL="0" indent="0">
              <a:spcBef>
                <a:spcPts val="0"/>
              </a:spcBef>
              <a:buSzTx/>
              <a:buNone/>
              <a:defRPr b="1">
                <a:solidFill>
                  <a:srgbClr val="424242"/>
                </a:solidFill>
                <a:latin typeface="Roboto"/>
                <a:ea typeface="Roboto"/>
                <a:cs typeface="Roboto"/>
                <a:sym typeface="Roboto"/>
              </a:defRPr>
            </a:lvl1pPr>
          </a:lstStyle>
          <a:p>
            <a:r>
              <a:rPr b="0" dirty="0">
                <a:latin typeface="Arial Regular"/>
              </a:rPr>
              <a:t>Conceptual or data-driven?</a:t>
            </a:r>
          </a:p>
        </p:txBody>
      </p:sp>
      <p:sp>
        <p:nvSpPr>
          <p:cNvPr id="4924" name="Declarative or exploratory?"/>
          <p:cNvSpPr txBox="1"/>
          <p:nvPr/>
        </p:nvSpPr>
        <p:spPr>
          <a:xfrm>
            <a:off x="7075715" y="2371097"/>
            <a:ext cx="286777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marL="0" indent="0">
              <a:spcBef>
                <a:spcPts val="0"/>
              </a:spcBef>
              <a:buSzTx/>
              <a:buNone/>
              <a:defRPr b="1">
                <a:solidFill>
                  <a:srgbClr val="424242"/>
                </a:solidFill>
                <a:latin typeface="Roboto"/>
                <a:ea typeface="Roboto"/>
                <a:cs typeface="Roboto"/>
                <a:sym typeface="Roboto"/>
              </a:defRPr>
            </a:lvl1pPr>
          </a:lstStyle>
          <a:p>
            <a:r>
              <a:rPr b="0" dirty="0">
                <a:latin typeface="Arial Regular"/>
              </a:rPr>
              <a:t>Declarative or exploratory?</a:t>
            </a:r>
          </a:p>
        </p:txBody>
      </p:sp>
      <p:sp>
        <p:nvSpPr>
          <p:cNvPr id="4925" name="Focus…"/>
          <p:cNvSpPr txBox="1"/>
          <p:nvPr/>
        </p:nvSpPr>
        <p:spPr>
          <a:xfrm>
            <a:off x="804233" y="3054172"/>
            <a:ext cx="637996" cy="122629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spcBef>
                <a:spcPts val="0"/>
              </a:spcBef>
              <a:defRPr sz="3000" b="1">
                <a:solidFill>
                  <a:srgbClr val="424242"/>
                </a:solidFill>
              </a:defRPr>
            </a:pPr>
            <a:endParaRPr sz="1500" dirty="0"/>
          </a:p>
          <a:p>
            <a:pPr>
              <a:spcBef>
                <a:spcPts val="0"/>
              </a:spcBef>
              <a:defRPr sz="3000" b="1">
                <a:solidFill>
                  <a:srgbClr val="424242"/>
                </a:solidFill>
              </a:defRPr>
            </a:pPr>
            <a:r>
              <a:rPr sz="1500" dirty="0"/>
              <a:t>Focus</a:t>
            </a:r>
          </a:p>
          <a:p>
            <a:pPr>
              <a:spcBef>
                <a:spcPts val="0"/>
              </a:spcBef>
              <a:defRPr sz="3000" b="1">
                <a:solidFill>
                  <a:srgbClr val="424242"/>
                </a:solidFill>
              </a:defRPr>
            </a:pPr>
            <a:endParaRPr sz="1500" dirty="0"/>
          </a:p>
          <a:p>
            <a:pPr>
              <a:spcBef>
                <a:spcPts val="0"/>
              </a:spcBef>
              <a:defRPr sz="3000" b="1">
                <a:solidFill>
                  <a:srgbClr val="424242"/>
                </a:solidFill>
              </a:defRPr>
            </a:pPr>
            <a:endParaRPr sz="1500" dirty="0"/>
          </a:p>
          <a:p>
            <a:pPr>
              <a:spcBef>
                <a:spcPts val="0"/>
              </a:spcBef>
              <a:defRPr sz="3000" b="1">
                <a:solidFill>
                  <a:srgbClr val="424242"/>
                </a:solidFill>
              </a:defRPr>
            </a:pPr>
            <a:r>
              <a:rPr sz="1500" dirty="0"/>
              <a:t>Goals</a:t>
            </a:r>
          </a:p>
        </p:txBody>
      </p:sp>
      <p:sp>
        <p:nvSpPr>
          <p:cNvPr id="4926" name="Conceptual…"/>
          <p:cNvSpPr txBox="1"/>
          <p:nvPr/>
        </p:nvSpPr>
        <p:spPr>
          <a:xfrm>
            <a:off x="1586637" y="3054172"/>
            <a:ext cx="2090058" cy="168796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spcBef>
                <a:spcPts val="0"/>
              </a:spcBef>
              <a:defRPr sz="3000" b="1" u="sng">
                <a:solidFill>
                  <a:srgbClr val="424242"/>
                </a:solidFill>
              </a:defRPr>
            </a:pPr>
            <a:r>
              <a:rPr sz="1500" dirty="0"/>
              <a:t>Conceptual</a:t>
            </a:r>
          </a:p>
          <a:p>
            <a:pPr>
              <a:spcBef>
                <a:spcPts val="0"/>
              </a:spcBef>
              <a:defRPr sz="3000">
                <a:solidFill>
                  <a:srgbClr val="424242"/>
                </a:solidFill>
              </a:defRPr>
            </a:pPr>
            <a:r>
              <a:rPr sz="1500" dirty="0"/>
              <a:t>Ideas</a:t>
            </a:r>
          </a:p>
          <a:p>
            <a:pPr>
              <a:spcBef>
                <a:spcPts val="0"/>
              </a:spcBef>
              <a:defRPr sz="3000">
                <a:solidFill>
                  <a:srgbClr val="424242"/>
                </a:solidFill>
              </a:defRPr>
            </a:pPr>
            <a:endParaRPr sz="1500" dirty="0"/>
          </a:p>
          <a:p>
            <a:pPr>
              <a:spcBef>
                <a:spcPts val="0"/>
              </a:spcBef>
              <a:defRPr sz="3000">
                <a:solidFill>
                  <a:srgbClr val="424242"/>
                </a:solidFill>
              </a:defRPr>
            </a:pPr>
            <a:endParaRPr sz="1500" dirty="0"/>
          </a:p>
          <a:p>
            <a:pPr>
              <a:spcBef>
                <a:spcPts val="0"/>
              </a:spcBef>
              <a:defRPr sz="3000">
                <a:solidFill>
                  <a:srgbClr val="424242"/>
                </a:solidFill>
              </a:defRPr>
            </a:pPr>
            <a:r>
              <a:rPr sz="1500" dirty="0"/>
              <a:t>Simplify, teach: “Here’s how our organization is structured”</a:t>
            </a:r>
          </a:p>
        </p:txBody>
      </p:sp>
      <p:sp>
        <p:nvSpPr>
          <p:cNvPr id="4927" name="Data-driven…"/>
          <p:cNvSpPr txBox="1"/>
          <p:nvPr/>
        </p:nvSpPr>
        <p:spPr>
          <a:xfrm>
            <a:off x="3809108" y="3054172"/>
            <a:ext cx="2090058" cy="168796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spcBef>
                <a:spcPts val="0"/>
              </a:spcBef>
              <a:defRPr sz="3000" b="1" u="sng">
                <a:solidFill>
                  <a:srgbClr val="424242"/>
                </a:solidFill>
              </a:defRPr>
            </a:pPr>
            <a:r>
              <a:rPr sz="1500" dirty="0"/>
              <a:t>Data-driven</a:t>
            </a:r>
          </a:p>
          <a:p>
            <a:pPr>
              <a:spcBef>
                <a:spcPts val="0"/>
              </a:spcBef>
              <a:defRPr sz="3000">
                <a:solidFill>
                  <a:srgbClr val="424242"/>
                </a:solidFill>
              </a:defRPr>
            </a:pPr>
            <a:r>
              <a:rPr sz="1500" dirty="0"/>
              <a:t>Statistics</a:t>
            </a:r>
          </a:p>
          <a:p>
            <a:pPr>
              <a:spcBef>
                <a:spcPts val="0"/>
              </a:spcBef>
              <a:defRPr sz="3000">
                <a:solidFill>
                  <a:srgbClr val="424242"/>
                </a:solidFill>
              </a:defRPr>
            </a:pPr>
            <a:endParaRPr sz="1500" dirty="0"/>
          </a:p>
          <a:p>
            <a:pPr>
              <a:spcBef>
                <a:spcPts val="0"/>
              </a:spcBef>
              <a:defRPr sz="3000">
                <a:solidFill>
                  <a:srgbClr val="424242"/>
                </a:solidFill>
              </a:defRPr>
            </a:pPr>
            <a:endParaRPr sz="1500" dirty="0"/>
          </a:p>
          <a:p>
            <a:pPr>
              <a:spcBef>
                <a:spcPts val="0"/>
              </a:spcBef>
              <a:defRPr sz="3000">
                <a:solidFill>
                  <a:srgbClr val="424242"/>
                </a:solidFill>
              </a:defRPr>
            </a:pPr>
            <a:r>
              <a:rPr sz="1500" dirty="0"/>
              <a:t>Inform, enlighten: “Here are our revenues for the past two years”</a:t>
            </a:r>
          </a:p>
        </p:txBody>
      </p:sp>
      <p:sp>
        <p:nvSpPr>
          <p:cNvPr id="4928" name="Focus…"/>
          <p:cNvSpPr txBox="1"/>
          <p:nvPr/>
        </p:nvSpPr>
        <p:spPr>
          <a:xfrm>
            <a:off x="6292835" y="3054172"/>
            <a:ext cx="637996" cy="122629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spcBef>
                <a:spcPts val="0"/>
              </a:spcBef>
              <a:defRPr sz="3000" b="1">
                <a:solidFill>
                  <a:srgbClr val="424242"/>
                </a:solidFill>
              </a:defRPr>
            </a:pPr>
            <a:endParaRPr sz="1500" dirty="0"/>
          </a:p>
          <a:p>
            <a:pPr>
              <a:spcBef>
                <a:spcPts val="0"/>
              </a:spcBef>
              <a:defRPr sz="3000" b="1">
                <a:solidFill>
                  <a:srgbClr val="424242"/>
                </a:solidFill>
              </a:defRPr>
            </a:pPr>
            <a:r>
              <a:rPr sz="1500" dirty="0"/>
              <a:t>Focus</a:t>
            </a:r>
          </a:p>
          <a:p>
            <a:pPr>
              <a:spcBef>
                <a:spcPts val="0"/>
              </a:spcBef>
              <a:defRPr sz="3000" b="1">
                <a:solidFill>
                  <a:srgbClr val="424242"/>
                </a:solidFill>
              </a:defRPr>
            </a:pPr>
            <a:endParaRPr sz="1500" dirty="0"/>
          </a:p>
          <a:p>
            <a:pPr>
              <a:spcBef>
                <a:spcPts val="0"/>
              </a:spcBef>
              <a:defRPr sz="3000" b="1">
                <a:solidFill>
                  <a:srgbClr val="424242"/>
                </a:solidFill>
              </a:defRPr>
            </a:pPr>
            <a:endParaRPr sz="1500" dirty="0"/>
          </a:p>
          <a:p>
            <a:pPr>
              <a:spcBef>
                <a:spcPts val="0"/>
              </a:spcBef>
              <a:defRPr sz="3000" b="1">
                <a:solidFill>
                  <a:srgbClr val="424242"/>
                </a:solidFill>
              </a:defRPr>
            </a:pPr>
            <a:r>
              <a:rPr sz="1500" dirty="0"/>
              <a:t>Goals</a:t>
            </a:r>
          </a:p>
        </p:txBody>
      </p:sp>
      <p:sp>
        <p:nvSpPr>
          <p:cNvPr id="4929" name="Declarative…"/>
          <p:cNvSpPr txBox="1"/>
          <p:nvPr/>
        </p:nvSpPr>
        <p:spPr>
          <a:xfrm>
            <a:off x="7075239" y="3054172"/>
            <a:ext cx="2090058" cy="168796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spcBef>
                <a:spcPts val="0"/>
              </a:spcBef>
              <a:defRPr sz="3000" b="1" u="sng">
                <a:solidFill>
                  <a:srgbClr val="424242"/>
                </a:solidFill>
              </a:defRPr>
            </a:pPr>
            <a:r>
              <a:rPr sz="1500" dirty="0"/>
              <a:t>Declarative</a:t>
            </a:r>
          </a:p>
          <a:p>
            <a:pPr>
              <a:spcBef>
                <a:spcPts val="0"/>
              </a:spcBef>
              <a:defRPr sz="3000">
                <a:solidFill>
                  <a:srgbClr val="424242"/>
                </a:solidFill>
              </a:defRPr>
            </a:pPr>
            <a:r>
              <a:rPr sz="1500" dirty="0"/>
              <a:t>Documenting, designing</a:t>
            </a:r>
          </a:p>
          <a:p>
            <a:pPr>
              <a:spcBef>
                <a:spcPts val="0"/>
              </a:spcBef>
              <a:defRPr sz="3000">
                <a:solidFill>
                  <a:srgbClr val="424242"/>
                </a:solidFill>
              </a:defRPr>
            </a:pPr>
            <a:endParaRPr sz="1500" dirty="0"/>
          </a:p>
          <a:p>
            <a:pPr>
              <a:spcBef>
                <a:spcPts val="0"/>
              </a:spcBef>
              <a:defRPr sz="3000">
                <a:solidFill>
                  <a:srgbClr val="424242"/>
                </a:solidFill>
              </a:defRPr>
            </a:pPr>
            <a:r>
              <a:rPr sz="1500" dirty="0"/>
              <a:t>Affirm: “Here is our search spend over the past five years”</a:t>
            </a:r>
          </a:p>
        </p:txBody>
      </p:sp>
      <p:sp>
        <p:nvSpPr>
          <p:cNvPr id="4930" name="Exploratory…"/>
          <p:cNvSpPr txBox="1"/>
          <p:nvPr/>
        </p:nvSpPr>
        <p:spPr>
          <a:xfrm>
            <a:off x="9297710" y="3054172"/>
            <a:ext cx="2090058" cy="1918795"/>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spcBef>
                <a:spcPts val="0"/>
              </a:spcBef>
              <a:defRPr sz="3000" b="1" u="sng">
                <a:solidFill>
                  <a:srgbClr val="424242"/>
                </a:solidFill>
              </a:defRPr>
            </a:pPr>
            <a:r>
              <a:rPr sz="1500" dirty="0"/>
              <a:t>Exploratory</a:t>
            </a:r>
          </a:p>
          <a:p>
            <a:pPr>
              <a:spcBef>
                <a:spcPts val="0"/>
              </a:spcBef>
              <a:defRPr sz="3000">
                <a:solidFill>
                  <a:srgbClr val="424242"/>
                </a:solidFill>
              </a:defRPr>
            </a:pPr>
            <a:r>
              <a:rPr sz="1500" dirty="0"/>
              <a:t>Prototyping, iterating, interacting, automating</a:t>
            </a:r>
          </a:p>
          <a:p>
            <a:pPr>
              <a:spcBef>
                <a:spcPts val="0"/>
              </a:spcBef>
              <a:defRPr sz="3000">
                <a:solidFill>
                  <a:srgbClr val="424242"/>
                </a:solidFill>
              </a:defRPr>
            </a:pPr>
            <a:endParaRPr sz="1500" dirty="0"/>
          </a:p>
          <a:p>
            <a:pPr>
              <a:spcBef>
                <a:spcPts val="0"/>
              </a:spcBef>
              <a:defRPr sz="3000">
                <a:solidFill>
                  <a:srgbClr val="424242"/>
                </a:solidFill>
              </a:defRPr>
            </a:pPr>
            <a:r>
              <a:rPr sz="1500" dirty="0"/>
              <a:t>Discover: “What would we see if we visualized customer purchases by gender?”</a:t>
            </a:r>
          </a:p>
        </p:txBody>
      </p:sp>
      <p:sp>
        <p:nvSpPr>
          <p:cNvPr id="4931" name="Line"/>
          <p:cNvSpPr/>
          <p:nvPr/>
        </p:nvSpPr>
        <p:spPr>
          <a:xfrm flipV="1">
            <a:off x="6095952" y="2168317"/>
            <a:ext cx="96" cy="3045780"/>
          </a:xfrm>
          <a:prstGeom prst="line">
            <a:avLst/>
          </a:prstGeom>
          <a:ln w="25400">
            <a:solidFill>
              <a:srgbClr val="DCDEE0"/>
            </a:solidFill>
            <a:miter lim="400000"/>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3" name="Title 2">
            <a:extLst>
              <a:ext uri="{FF2B5EF4-FFF2-40B4-BE49-F238E27FC236}">
                <a16:creationId xmlns:a16="http://schemas.microsoft.com/office/drawing/2014/main" id="{C32416E6-248C-804D-93AB-40F39F149678}"/>
              </a:ext>
            </a:extLst>
          </p:cNvPr>
          <p:cNvSpPr>
            <a:spLocks noGrp="1"/>
          </p:cNvSpPr>
          <p:nvPr>
            <p:ph type="title"/>
          </p:nvPr>
        </p:nvSpPr>
        <p:spPr/>
        <p:txBody>
          <a:bodyPr/>
          <a:lstStyle/>
          <a:p>
            <a:pPr algn="l"/>
            <a:r>
              <a:rPr lang="en-US" dirty="0"/>
              <a:t>Analyzing Data Effectively Begins with Understanding</a:t>
            </a:r>
          </a:p>
        </p:txBody>
      </p:sp>
      <p:sp>
        <p:nvSpPr>
          <p:cNvPr id="4" name="Content Placeholder 3">
            <a:extLst>
              <a:ext uri="{FF2B5EF4-FFF2-40B4-BE49-F238E27FC236}">
                <a16:creationId xmlns:a16="http://schemas.microsoft.com/office/drawing/2014/main" id="{F8E381D8-3BC2-774C-ACC0-06027D6E6074}"/>
              </a:ext>
            </a:extLst>
          </p:cNvPr>
          <p:cNvSpPr>
            <a:spLocks noGrp="1"/>
          </p:cNvSpPr>
          <p:nvPr>
            <p:ph sz="quarter" idx="11"/>
          </p:nvPr>
        </p:nvSpPr>
        <p:spPr/>
        <p:txBody>
          <a:bodyPr/>
          <a:lstStyle/>
          <a:p>
            <a:endParaRPr lang="en-US" dirty="0"/>
          </a:p>
        </p:txBody>
      </p:sp>
      <p:sp>
        <p:nvSpPr>
          <p:cNvPr id="18" name="Content Placeholder 1">
            <a:extLst>
              <a:ext uri="{FF2B5EF4-FFF2-40B4-BE49-F238E27FC236}">
                <a16:creationId xmlns:a16="http://schemas.microsoft.com/office/drawing/2014/main" id="{0E7D4FD0-D410-9341-BEF4-546D07FB5211}"/>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400" dirty="0">
                <a:latin typeface="Arial" panose="020B0604020202020204" pitchFamily="34" charset="0"/>
                <a:cs typeface="Arial" panose="020B0604020202020204" pitchFamily="34" charset="0"/>
              </a:rPr>
              <a:t>Source: Adapted from Scott Berinato, “Good Charts: The HBR Guide to Making Smarter, More Persuasive Data Visualizations.”</a:t>
            </a:r>
          </a:p>
        </p:txBody>
      </p:sp>
    </p:spTree>
    <p:extLst>
      <p:ext uri="{BB962C8B-B14F-4D97-AF65-F5344CB8AC3E}">
        <p14:creationId xmlns:p14="http://schemas.microsoft.com/office/powerpoint/2010/main" val="20965751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4" name="Rectangle"/>
          <p:cNvSpPr/>
          <p:nvPr/>
        </p:nvSpPr>
        <p:spPr>
          <a:xfrm>
            <a:off x="1851408" y="2283396"/>
            <a:ext cx="8489742" cy="3916883"/>
          </a:xfrm>
          <a:prstGeom prst="rect">
            <a:avLst/>
          </a:prstGeom>
          <a:solidFill>
            <a:srgbClr val="EBEBEB"/>
          </a:solidFill>
          <a:ln w="12700">
            <a:miter lim="400000"/>
          </a:ln>
        </p:spPr>
        <p:txBody>
          <a:bodyPr lIns="35719" tIns="35719" rIns="35719" bIns="35719" anchor="ct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sp>
        <p:nvSpPr>
          <p:cNvPr id="4938" name="The four types of charts"/>
          <p:cNvSpPr txBox="1"/>
          <p:nvPr/>
        </p:nvSpPr>
        <p:spPr>
          <a:xfrm>
            <a:off x="1850850" y="1755743"/>
            <a:ext cx="299120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r>
              <a:rPr sz="2000" dirty="0"/>
              <a:t>The four types of </a:t>
            </a:r>
            <a:r>
              <a:rPr lang="en-US" sz="2000" dirty="0"/>
              <a:t>c</a:t>
            </a:r>
            <a:r>
              <a:rPr sz="2000" dirty="0"/>
              <a:t>harts</a:t>
            </a:r>
          </a:p>
        </p:txBody>
      </p:sp>
      <p:sp>
        <p:nvSpPr>
          <p:cNvPr id="4939" name="Conceptual"/>
          <p:cNvSpPr txBox="1"/>
          <p:nvPr/>
        </p:nvSpPr>
        <p:spPr>
          <a:xfrm>
            <a:off x="2000948" y="4074660"/>
            <a:ext cx="1118897"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3000" b="1">
                <a:solidFill>
                  <a:srgbClr val="424242"/>
                </a:solidFill>
              </a:defRPr>
            </a:lvl1pPr>
          </a:lstStyle>
          <a:p>
            <a:r>
              <a:rPr sz="1500" dirty="0"/>
              <a:t>Conceptual</a:t>
            </a:r>
          </a:p>
        </p:txBody>
      </p:sp>
      <p:sp>
        <p:nvSpPr>
          <p:cNvPr id="4940" name="Data-driven"/>
          <p:cNvSpPr txBox="1"/>
          <p:nvPr/>
        </p:nvSpPr>
        <p:spPr>
          <a:xfrm>
            <a:off x="9056798" y="4074660"/>
            <a:ext cx="115416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r">
              <a:spcBef>
                <a:spcPts val="0"/>
              </a:spcBef>
              <a:buSzTx/>
              <a:buNone/>
              <a:defRPr sz="3000" b="1">
                <a:solidFill>
                  <a:srgbClr val="424242"/>
                </a:solidFill>
              </a:defRPr>
            </a:lvl1pPr>
          </a:lstStyle>
          <a:p>
            <a:r>
              <a:rPr sz="1500" dirty="0"/>
              <a:t>Data-</a:t>
            </a:r>
            <a:r>
              <a:rPr lang="en-US" sz="1500" dirty="0"/>
              <a:t>D</a:t>
            </a:r>
            <a:r>
              <a:rPr sz="1500" dirty="0"/>
              <a:t>riven</a:t>
            </a:r>
          </a:p>
        </p:txBody>
      </p:sp>
      <p:sp>
        <p:nvSpPr>
          <p:cNvPr id="4941" name="Declarative"/>
          <p:cNvSpPr txBox="1"/>
          <p:nvPr/>
        </p:nvSpPr>
        <p:spPr>
          <a:xfrm>
            <a:off x="5545647" y="2413210"/>
            <a:ext cx="1101265"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Declarative</a:t>
            </a:r>
          </a:p>
        </p:txBody>
      </p:sp>
      <p:sp>
        <p:nvSpPr>
          <p:cNvPr id="4942" name="Exploratory"/>
          <p:cNvSpPr txBox="1"/>
          <p:nvPr/>
        </p:nvSpPr>
        <p:spPr>
          <a:xfrm>
            <a:off x="5525610" y="5767496"/>
            <a:ext cx="11413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Exploratory</a:t>
            </a:r>
          </a:p>
        </p:txBody>
      </p:sp>
      <p:sp>
        <p:nvSpPr>
          <p:cNvPr id="4943" name="Line"/>
          <p:cNvSpPr/>
          <p:nvPr/>
        </p:nvSpPr>
        <p:spPr>
          <a:xfrm flipV="1">
            <a:off x="6094981" y="2782836"/>
            <a:ext cx="1" cy="2886615"/>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4944" name="Line"/>
          <p:cNvSpPr/>
          <p:nvPr/>
        </p:nvSpPr>
        <p:spPr>
          <a:xfrm>
            <a:off x="3255383" y="4241836"/>
            <a:ext cx="5681792" cy="1"/>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12" name="Title 2">
            <a:extLst>
              <a:ext uri="{FF2B5EF4-FFF2-40B4-BE49-F238E27FC236}">
                <a16:creationId xmlns:a16="http://schemas.microsoft.com/office/drawing/2014/main" id="{DA008AAE-C356-6441-84C6-BB1812E94E30}"/>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algn="l"/>
            <a:r>
              <a:rPr lang="en-US" dirty="0"/>
              <a:t>Your dataviz nature and purpose are framed well on a 2 x 2</a:t>
            </a:r>
          </a:p>
        </p:txBody>
      </p:sp>
      <p:sp>
        <p:nvSpPr>
          <p:cNvPr id="13" name="Content Placeholder 1">
            <a:extLst>
              <a:ext uri="{FF2B5EF4-FFF2-40B4-BE49-F238E27FC236}">
                <a16:creationId xmlns:a16="http://schemas.microsoft.com/office/drawing/2014/main" id="{D838CF10-6AF3-4149-9BFF-CD634DD2E97C}"/>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400" dirty="0">
                <a:latin typeface="Arial" panose="020B0604020202020204" pitchFamily="34" charset="0"/>
                <a:cs typeface="Arial" panose="020B0604020202020204" pitchFamily="34" charset="0"/>
              </a:rPr>
              <a:t>Source: Adapted from Scott Berinato, “Good Charts: The HBR Guide to Making Smarter, More Persuasive Data Visualizations.”</a:t>
            </a:r>
          </a:p>
        </p:txBody>
      </p:sp>
    </p:spTree>
    <p:extLst>
      <p:ext uri="{BB962C8B-B14F-4D97-AF65-F5344CB8AC3E}">
        <p14:creationId xmlns:p14="http://schemas.microsoft.com/office/powerpoint/2010/main" val="40429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7" name="Rectangle"/>
          <p:cNvSpPr/>
          <p:nvPr/>
        </p:nvSpPr>
        <p:spPr>
          <a:xfrm>
            <a:off x="1851408" y="2283396"/>
            <a:ext cx="8489742" cy="3916883"/>
          </a:xfrm>
          <a:prstGeom prst="rect">
            <a:avLst/>
          </a:prstGeom>
          <a:solidFill>
            <a:srgbClr val="EBEBEB"/>
          </a:solidFill>
          <a:ln w="12700">
            <a:miter lim="400000"/>
          </a:ln>
        </p:spPr>
        <p:txBody>
          <a:bodyPr lIns="35719" tIns="35719" rIns="35719" bIns="35719" anchor="ct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sp>
        <p:nvSpPr>
          <p:cNvPr id="4951" name="The four types of charts"/>
          <p:cNvSpPr txBox="1"/>
          <p:nvPr/>
        </p:nvSpPr>
        <p:spPr>
          <a:xfrm>
            <a:off x="1850850" y="1755743"/>
            <a:ext cx="299120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r>
              <a:rPr sz="2000" dirty="0"/>
              <a:t>The four types of charts</a:t>
            </a:r>
          </a:p>
        </p:txBody>
      </p:sp>
      <p:sp>
        <p:nvSpPr>
          <p:cNvPr id="4952" name="Conceptual"/>
          <p:cNvSpPr txBox="1"/>
          <p:nvPr/>
        </p:nvSpPr>
        <p:spPr>
          <a:xfrm>
            <a:off x="2000948" y="4074660"/>
            <a:ext cx="1118897"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3000" b="1">
                <a:solidFill>
                  <a:srgbClr val="424242"/>
                </a:solidFill>
              </a:defRPr>
            </a:lvl1pPr>
          </a:lstStyle>
          <a:p>
            <a:r>
              <a:rPr sz="1500" dirty="0"/>
              <a:t>Conceptual</a:t>
            </a:r>
          </a:p>
        </p:txBody>
      </p:sp>
      <p:sp>
        <p:nvSpPr>
          <p:cNvPr id="4953" name="Data-driven"/>
          <p:cNvSpPr txBox="1"/>
          <p:nvPr/>
        </p:nvSpPr>
        <p:spPr>
          <a:xfrm>
            <a:off x="9068018" y="4074660"/>
            <a:ext cx="114294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r">
              <a:spcBef>
                <a:spcPts val="0"/>
              </a:spcBef>
              <a:buSzTx/>
              <a:buNone/>
              <a:defRPr sz="3000" b="1">
                <a:solidFill>
                  <a:srgbClr val="424242"/>
                </a:solidFill>
              </a:defRPr>
            </a:lvl1pPr>
          </a:lstStyle>
          <a:p>
            <a:r>
              <a:rPr sz="1500" dirty="0"/>
              <a:t>Data</a:t>
            </a:r>
            <a:r>
              <a:rPr lang="en-US" sz="1500" dirty="0"/>
              <a:t> D</a:t>
            </a:r>
            <a:r>
              <a:rPr sz="1500" dirty="0"/>
              <a:t>riven</a:t>
            </a:r>
          </a:p>
        </p:txBody>
      </p:sp>
      <p:sp>
        <p:nvSpPr>
          <p:cNvPr id="4954" name="Declarative"/>
          <p:cNvSpPr txBox="1"/>
          <p:nvPr/>
        </p:nvSpPr>
        <p:spPr>
          <a:xfrm>
            <a:off x="5545647" y="2413210"/>
            <a:ext cx="1101265"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Declarative</a:t>
            </a:r>
          </a:p>
        </p:txBody>
      </p:sp>
      <p:sp>
        <p:nvSpPr>
          <p:cNvPr id="4955" name="Exploratory"/>
          <p:cNvSpPr txBox="1"/>
          <p:nvPr/>
        </p:nvSpPr>
        <p:spPr>
          <a:xfrm>
            <a:off x="5525610" y="5767496"/>
            <a:ext cx="11413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Exploratory</a:t>
            </a:r>
          </a:p>
        </p:txBody>
      </p:sp>
      <p:sp>
        <p:nvSpPr>
          <p:cNvPr id="4956" name="Line"/>
          <p:cNvSpPr/>
          <p:nvPr/>
        </p:nvSpPr>
        <p:spPr>
          <a:xfrm flipV="1">
            <a:off x="6094981" y="2782836"/>
            <a:ext cx="1" cy="2886615"/>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4957" name="Line"/>
          <p:cNvSpPr/>
          <p:nvPr/>
        </p:nvSpPr>
        <p:spPr>
          <a:xfrm>
            <a:off x="3255383" y="4241836"/>
            <a:ext cx="5681792" cy="1"/>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4958" name="Idea illustration"/>
          <p:cNvSpPr txBox="1"/>
          <p:nvPr/>
        </p:nvSpPr>
        <p:spPr>
          <a:xfrm>
            <a:off x="3574711" y="3165478"/>
            <a:ext cx="1796967"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4000"/>
            </a:lvl1pPr>
          </a:lstStyle>
          <a:p>
            <a:r>
              <a:rPr sz="2000" dirty="0"/>
              <a:t>Idea illustration</a:t>
            </a:r>
          </a:p>
        </p:txBody>
      </p:sp>
      <p:sp>
        <p:nvSpPr>
          <p:cNvPr id="4959" name="Idea generation"/>
          <p:cNvSpPr txBox="1"/>
          <p:nvPr/>
        </p:nvSpPr>
        <p:spPr>
          <a:xfrm>
            <a:off x="3546658" y="4938284"/>
            <a:ext cx="1853072"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4000"/>
            </a:lvl1pPr>
          </a:lstStyle>
          <a:p>
            <a:r>
              <a:rPr sz="2000" dirty="0"/>
              <a:t>Idea generation</a:t>
            </a:r>
          </a:p>
        </p:txBody>
      </p:sp>
      <p:sp>
        <p:nvSpPr>
          <p:cNvPr id="4960" name="Everyday dataviz"/>
          <p:cNvSpPr txBox="1"/>
          <p:nvPr/>
        </p:nvSpPr>
        <p:spPr>
          <a:xfrm>
            <a:off x="6625032" y="3165478"/>
            <a:ext cx="202459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4000"/>
            </a:lvl1pPr>
          </a:lstStyle>
          <a:p>
            <a:r>
              <a:rPr sz="2000" dirty="0"/>
              <a:t>Everyday dataviz</a:t>
            </a:r>
          </a:p>
        </p:txBody>
      </p:sp>
      <p:sp>
        <p:nvSpPr>
          <p:cNvPr id="4961" name="Visual discovery"/>
          <p:cNvSpPr txBox="1"/>
          <p:nvPr/>
        </p:nvSpPr>
        <p:spPr>
          <a:xfrm>
            <a:off x="6676232" y="4938284"/>
            <a:ext cx="192219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4000"/>
            </a:lvl1pPr>
          </a:lstStyle>
          <a:p>
            <a:r>
              <a:rPr sz="2000" dirty="0"/>
              <a:t>Visual discovery</a:t>
            </a:r>
          </a:p>
        </p:txBody>
      </p:sp>
      <p:sp>
        <p:nvSpPr>
          <p:cNvPr id="16" name="Title 2">
            <a:extLst>
              <a:ext uri="{FF2B5EF4-FFF2-40B4-BE49-F238E27FC236}">
                <a16:creationId xmlns:a16="http://schemas.microsoft.com/office/drawing/2014/main" id="{801DA83E-97B6-EE43-B7E6-DCBF4CC428C0}"/>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algn="l"/>
            <a:r>
              <a:rPr lang="en-US" dirty="0"/>
              <a:t>Each quadrant requires different forms of visualization</a:t>
            </a:r>
          </a:p>
        </p:txBody>
      </p:sp>
      <p:sp>
        <p:nvSpPr>
          <p:cNvPr id="17" name="Content Placeholder 1">
            <a:extLst>
              <a:ext uri="{FF2B5EF4-FFF2-40B4-BE49-F238E27FC236}">
                <a16:creationId xmlns:a16="http://schemas.microsoft.com/office/drawing/2014/main" id="{3EB5FD4B-EAB4-794A-BB4B-4319A197969D}"/>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400" dirty="0">
                <a:latin typeface="Arial" panose="020B0604020202020204" pitchFamily="34" charset="0"/>
                <a:cs typeface="Arial" panose="020B0604020202020204" pitchFamily="34" charset="0"/>
              </a:rPr>
              <a:t>Source: Adapted from Scott Berinato, “Good Charts: The HBR Guide to Making Smarter, More Persuasive Data Visualizations.”</a:t>
            </a:r>
          </a:p>
        </p:txBody>
      </p:sp>
    </p:spTree>
    <p:extLst>
      <p:ext uri="{BB962C8B-B14F-4D97-AF65-F5344CB8AC3E}">
        <p14:creationId xmlns:p14="http://schemas.microsoft.com/office/powerpoint/2010/main" val="150045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4" name="Rectangle"/>
          <p:cNvSpPr/>
          <p:nvPr/>
        </p:nvSpPr>
        <p:spPr>
          <a:xfrm>
            <a:off x="1851408" y="2283396"/>
            <a:ext cx="8489742" cy="3916883"/>
          </a:xfrm>
          <a:prstGeom prst="rect">
            <a:avLst/>
          </a:prstGeom>
          <a:solidFill>
            <a:srgbClr val="EBEBEB"/>
          </a:solidFill>
          <a:ln w="12700">
            <a:miter lim="400000"/>
          </a:ln>
        </p:spPr>
        <p:txBody>
          <a:bodyPr lIns="35719" tIns="35719" rIns="35719" bIns="35719" anchor="ct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sp>
        <p:nvSpPr>
          <p:cNvPr id="4968" name="The four types of charts"/>
          <p:cNvSpPr txBox="1"/>
          <p:nvPr/>
        </p:nvSpPr>
        <p:spPr>
          <a:xfrm>
            <a:off x="1850850" y="1755743"/>
            <a:ext cx="299120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r>
              <a:rPr sz="2000" dirty="0"/>
              <a:t>The four types of charts</a:t>
            </a:r>
          </a:p>
        </p:txBody>
      </p:sp>
      <p:sp>
        <p:nvSpPr>
          <p:cNvPr id="4969" name="Conceptual"/>
          <p:cNvSpPr txBox="1"/>
          <p:nvPr/>
        </p:nvSpPr>
        <p:spPr>
          <a:xfrm>
            <a:off x="2000948" y="4074660"/>
            <a:ext cx="1118897"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3000" b="1">
                <a:solidFill>
                  <a:srgbClr val="424242"/>
                </a:solidFill>
              </a:defRPr>
            </a:lvl1pPr>
          </a:lstStyle>
          <a:p>
            <a:r>
              <a:rPr sz="1500" dirty="0"/>
              <a:t>Conceptual</a:t>
            </a:r>
          </a:p>
        </p:txBody>
      </p:sp>
      <p:sp>
        <p:nvSpPr>
          <p:cNvPr id="4970" name="Data-driven"/>
          <p:cNvSpPr txBox="1"/>
          <p:nvPr/>
        </p:nvSpPr>
        <p:spPr>
          <a:xfrm>
            <a:off x="9068018" y="4074660"/>
            <a:ext cx="114294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r">
              <a:spcBef>
                <a:spcPts val="0"/>
              </a:spcBef>
              <a:buSzTx/>
              <a:buNone/>
              <a:defRPr sz="3000" b="1">
                <a:solidFill>
                  <a:srgbClr val="424242"/>
                </a:solidFill>
              </a:defRPr>
            </a:lvl1pPr>
          </a:lstStyle>
          <a:p>
            <a:r>
              <a:rPr sz="1500" dirty="0"/>
              <a:t>Data</a:t>
            </a:r>
            <a:r>
              <a:rPr lang="en-US" sz="1500" dirty="0"/>
              <a:t> D</a:t>
            </a:r>
            <a:r>
              <a:rPr sz="1500" dirty="0"/>
              <a:t>riven</a:t>
            </a:r>
          </a:p>
        </p:txBody>
      </p:sp>
      <p:sp>
        <p:nvSpPr>
          <p:cNvPr id="4971" name="Declarative"/>
          <p:cNvSpPr txBox="1"/>
          <p:nvPr/>
        </p:nvSpPr>
        <p:spPr>
          <a:xfrm>
            <a:off x="5545647" y="2413210"/>
            <a:ext cx="1101265"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Declarative</a:t>
            </a:r>
          </a:p>
        </p:txBody>
      </p:sp>
      <p:sp>
        <p:nvSpPr>
          <p:cNvPr id="4972" name="Exploratory"/>
          <p:cNvSpPr txBox="1"/>
          <p:nvPr/>
        </p:nvSpPr>
        <p:spPr>
          <a:xfrm>
            <a:off x="5525610" y="5767496"/>
            <a:ext cx="11413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Exploratory</a:t>
            </a:r>
          </a:p>
        </p:txBody>
      </p:sp>
      <p:sp>
        <p:nvSpPr>
          <p:cNvPr id="4973" name="Line"/>
          <p:cNvSpPr/>
          <p:nvPr/>
        </p:nvSpPr>
        <p:spPr>
          <a:xfrm flipV="1">
            <a:off x="6094981" y="2782836"/>
            <a:ext cx="1" cy="2886615"/>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4974" name="Line"/>
          <p:cNvSpPr/>
          <p:nvPr/>
        </p:nvSpPr>
        <p:spPr>
          <a:xfrm>
            <a:off x="3255383" y="4241836"/>
            <a:ext cx="5681792" cy="1"/>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grpSp>
        <p:nvGrpSpPr>
          <p:cNvPr id="4990" name="Group"/>
          <p:cNvGrpSpPr/>
          <p:nvPr/>
        </p:nvGrpSpPr>
        <p:grpSpPr>
          <a:xfrm>
            <a:off x="3762402" y="2727727"/>
            <a:ext cx="4667757" cy="2996836"/>
            <a:chOff x="0" y="0"/>
            <a:chExt cx="9335510" cy="5993669"/>
          </a:xfrm>
        </p:grpSpPr>
        <p:grpSp>
          <p:nvGrpSpPr>
            <p:cNvPr id="4982" name="Group"/>
            <p:cNvGrpSpPr/>
            <p:nvPr/>
          </p:nvGrpSpPr>
          <p:grpSpPr>
            <a:xfrm>
              <a:off x="5237183" y="0"/>
              <a:ext cx="4098327" cy="2614450"/>
              <a:chOff x="0" y="0"/>
              <a:chExt cx="4098326" cy="2614449"/>
            </a:xfrm>
          </p:grpSpPr>
          <p:sp>
            <p:nvSpPr>
              <p:cNvPr id="4980" name="Rectangle"/>
              <p:cNvSpPr/>
              <p:nvPr/>
            </p:nvSpPr>
            <p:spPr>
              <a:xfrm>
                <a:off x="0" y="0"/>
                <a:ext cx="4098326" cy="2614449"/>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pic>
            <p:nvPicPr>
              <p:cNvPr id="4981" name="Screen Shot 2016-05-19 at 2.15.45 PM.png" descr="Screen Shot 2016-05-19 at 2.15.45 PM.png"/>
              <p:cNvPicPr>
                <a:picLocks noChangeAspect="1"/>
              </p:cNvPicPr>
              <p:nvPr/>
            </p:nvPicPr>
            <p:blipFill>
              <a:blip r:embed="rId3"/>
              <a:srcRect/>
              <a:stretch>
                <a:fillRect/>
              </a:stretch>
            </p:blipFill>
            <p:spPr>
              <a:xfrm>
                <a:off x="431798" y="127702"/>
                <a:ext cx="3214318" cy="2377437"/>
              </a:xfrm>
              <a:prstGeom prst="rect">
                <a:avLst/>
              </a:prstGeom>
              <a:ln w="12700" cap="flat">
                <a:noFill/>
                <a:miter lim="400000"/>
              </a:ln>
              <a:effectLst/>
            </p:spPr>
          </p:pic>
        </p:grpSp>
        <p:pic>
          <p:nvPicPr>
            <p:cNvPr id="4983" name="Screen Shot 2016-05-19 at 2.14.37 PM.png" descr="Screen Shot 2016-05-19 at 2.14.37 PM.png"/>
            <p:cNvPicPr>
              <a:picLocks noChangeAspect="1"/>
            </p:cNvPicPr>
            <p:nvPr/>
          </p:nvPicPr>
          <p:blipFill>
            <a:blip r:embed="rId4"/>
            <a:stretch>
              <a:fillRect/>
            </a:stretch>
          </p:blipFill>
          <p:spPr>
            <a:xfrm>
              <a:off x="51" y="0"/>
              <a:ext cx="4100086" cy="2614442"/>
            </a:xfrm>
            <a:prstGeom prst="rect">
              <a:avLst/>
            </a:prstGeom>
            <a:ln w="12700" cap="flat">
              <a:noFill/>
              <a:miter lim="400000"/>
            </a:ln>
            <a:effectLst/>
          </p:spPr>
        </p:pic>
        <p:sp>
          <p:nvSpPr>
            <p:cNvPr id="4984" name="Rectangle"/>
            <p:cNvSpPr/>
            <p:nvPr/>
          </p:nvSpPr>
          <p:spPr>
            <a:xfrm>
              <a:off x="5237183" y="3379291"/>
              <a:ext cx="4077919" cy="2601431"/>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grpSp>
          <p:nvGrpSpPr>
            <p:cNvPr id="4989" name="Group"/>
            <p:cNvGrpSpPr/>
            <p:nvPr/>
          </p:nvGrpSpPr>
          <p:grpSpPr>
            <a:xfrm>
              <a:off x="0" y="3379227"/>
              <a:ext cx="4100141" cy="2614442"/>
              <a:chOff x="0" y="0"/>
              <a:chExt cx="4100140" cy="2614441"/>
            </a:xfrm>
          </p:grpSpPr>
          <p:sp>
            <p:nvSpPr>
              <p:cNvPr id="4987" name="Rectangle"/>
              <p:cNvSpPr/>
              <p:nvPr/>
            </p:nvSpPr>
            <p:spPr>
              <a:xfrm>
                <a:off x="1822" y="0"/>
                <a:ext cx="4098314" cy="2614442"/>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pic>
            <p:nvPicPr>
              <p:cNvPr id="4988" name="Screen Shot 2016-05-19 at 2.16.13 PM.png" descr="Screen Shot 2016-05-19 at 2.16.13 PM.png"/>
              <p:cNvPicPr>
                <a:picLocks noChangeAspect="1"/>
              </p:cNvPicPr>
              <p:nvPr/>
            </p:nvPicPr>
            <p:blipFill>
              <a:blip r:embed="rId5"/>
              <a:srcRect l="30405"/>
              <a:stretch>
                <a:fillRect/>
              </a:stretch>
            </p:blipFill>
            <p:spPr>
              <a:xfrm>
                <a:off x="0" y="172068"/>
                <a:ext cx="4100141" cy="2270479"/>
              </a:xfrm>
              <a:prstGeom prst="rect">
                <a:avLst/>
              </a:prstGeom>
              <a:ln w="12700" cap="flat">
                <a:noFill/>
                <a:miter lim="400000"/>
              </a:ln>
              <a:effectLst/>
            </p:spPr>
          </p:pic>
        </p:grpSp>
      </p:grpSp>
      <p:pic>
        <p:nvPicPr>
          <p:cNvPr id="23" name="Screen Shot 2016-05-19 at 2.21.30 PM.png" descr="Screen Shot 2016-05-19 at 2.21.30 PM.png">
            <a:extLst>
              <a:ext uri="{FF2B5EF4-FFF2-40B4-BE49-F238E27FC236}">
                <a16:creationId xmlns:a16="http://schemas.microsoft.com/office/drawing/2014/main" id="{D6537C34-FC5B-7346-8AB1-4AA519590654}"/>
              </a:ext>
            </a:extLst>
          </p:cNvPr>
          <p:cNvPicPr>
            <a:picLocks noChangeAspect="1"/>
          </p:cNvPicPr>
          <p:nvPr/>
        </p:nvPicPr>
        <p:blipFill>
          <a:blip r:embed="rId6"/>
          <a:srcRect l="2059" r="2059" b="978"/>
          <a:stretch>
            <a:fillRect/>
          </a:stretch>
        </p:blipFill>
        <p:spPr>
          <a:xfrm>
            <a:off x="6775466" y="4473371"/>
            <a:ext cx="1250016" cy="1188720"/>
          </a:xfrm>
          <a:prstGeom prst="rect">
            <a:avLst/>
          </a:prstGeom>
          <a:ln w="12700" cap="flat">
            <a:noFill/>
            <a:miter lim="400000"/>
          </a:ln>
          <a:effectLst/>
        </p:spPr>
      </p:pic>
      <p:sp>
        <p:nvSpPr>
          <p:cNvPr id="24" name="Title 2">
            <a:extLst>
              <a:ext uri="{FF2B5EF4-FFF2-40B4-BE49-F238E27FC236}">
                <a16:creationId xmlns:a16="http://schemas.microsoft.com/office/drawing/2014/main" id="{977FE2B0-EC7C-8444-8A96-82627683ABC6}"/>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algn="l"/>
            <a:r>
              <a:rPr lang="en-US" dirty="0"/>
              <a:t>Data storytelling is best done when charts are involved</a:t>
            </a:r>
          </a:p>
        </p:txBody>
      </p:sp>
      <p:sp>
        <p:nvSpPr>
          <p:cNvPr id="26" name="Content Placeholder 1">
            <a:extLst>
              <a:ext uri="{FF2B5EF4-FFF2-40B4-BE49-F238E27FC236}">
                <a16:creationId xmlns:a16="http://schemas.microsoft.com/office/drawing/2014/main" id="{E34E9E70-6941-E242-A020-BC4C1AA8A20C}"/>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400" dirty="0">
                <a:latin typeface="Arial" panose="020B0604020202020204" pitchFamily="34" charset="0"/>
                <a:cs typeface="Arial" panose="020B0604020202020204" pitchFamily="34" charset="0"/>
              </a:rPr>
              <a:t>Source: Adapted from Scott Berinato, “Good Charts: The HBR Guide to Making Smarter, More Persuasive Data Visualizations.”</a:t>
            </a:r>
          </a:p>
        </p:txBody>
      </p:sp>
    </p:spTree>
    <p:extLst>
      <p:ext uri="{BB962C8B-B14F-4D97-AF65-F5344CB8AC3E}">
        <p14:creationId xmlns:p14="http://schemas.microsoft.com/office/powerpoint/2010/main" val="269078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4" name="Rectangle"/>
          <p:cNvSpPr/>
          <p:nvPr/>
        </p:nvSpPr>
        <p:spPr>
          <a:xfrm>
            <a:off x="1851408" y="2283396"/>
            <a:ext cx="8489742" cy="3916883"/>
          </a:xfrm>
          <a:prstGeom prst="rect">
            <a:avLst/>
          </a:prstGeom>
          <a:solidFill>
            <a:srgbClr val="EBEBEB"/>
          </a:solidFill>
          <a:ln w="12700">
            <a:miter lim="400000"/>
          </a:ln>
        </p:spPr>
        <p:txBody>
          <a:bodyPr lIns="35719" tIns="35719" rIns="35719" bIns="35719" anchor="ct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sp>
        <p:nvSpPr>
          <p:cNvPr id="4968" name="The four types of charts"/>
          <p:cNvSpPr txBox="1"/>
          <p:nvPr/>
        </p:nvSpPr>
        <p:spPr>
          <a:xfrm>
            <a:off x="1850850" y="1755743"/>
            <a:ext cx="299120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r>
              <a:rPr sz="2000" dirty="0"/>
              <a:t>The four types of charts</a:t>
            </a:r>
          </a:p>
        </p:txBody>
      </p:sp>
      <p:sp>
        <p:nvSpPr>
          <p:cNvPr id="4969" name="Conceptual"/>
          <p:cNvSpPr txBox="1"/>
          <p:nvPr/>
        </p:nvSpPr>
        <p:spPr>
          <a:xfrm>
            <a:off x="2000948" y="4074660"/>
            <a:ext cx="1118897"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3000" b="1">
                <a:solidFill>
                  <a:srgbClr val="424242"/>
                </a:solidFill>
              </a:defRPr>
            </a:lvl1pPr>
          </a:lstStyle>
          <a:p>
            <a:r>
              <a:rPr sz="1500" dirty="0"/>
              <a:t>Conceptual</a:t>
            </a:r>
          </a:p>
        </p:txBody>
      </p:sp>
      <p:sp>
        <p:nvSpPr>
          <p:cNvPr id="4970" name="Data-driven"/>
          <p:cNvSpPr txBox="1"/>
          <p:nvPr/>
        </p:nvSpPr>
        <p:spPr>
          <a:xfrm>
            <a:off x="9068018" y="4074660"/>
            <a:ext cx="114294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r">
              <a:spcBef>
                <a:spcPts val="0"/>
              </a:spcBef>
              <a:buSzTx/>
              <a:buNone/>
              <a:defRPr sz="3000" b="1">
                <a:solidFill>
                  <a:srgbClr val="424242"/>
                </a:solidFill>
              </a:defRPr>
            </a:lvl1pPr>
          </a:lstStyle>
          <a:p>
            <a:r>
              <a:rPr sz="1500" dirty="0"/>
              <a:t>Data</a:t>
            </a:r>
            <a:r>
              <a:rPr lang="en-US" sz="1500" dirty="0"/>
              <a:t> D</a:t>
            </a:r>
            <a:r>
              <a:rPr sz="1500" dirty="0"/>
              <a:t>riven</a:t>
            </a:r>
          </a:p>
        </p:txBody>
      </p:sp>
      <p:sp>
        <p:nvSpPr>
          <p:cNvPr id="4971" name="Declarative"/>
          <p:cNvSpPr txBox="1"/>
          <p:nvPr/>
        </p:nvSpPr>
        <p:spPr>
          <a:xfrm>
            <a:off x="5545647" y="2413210"/>
            <a:ext cx="1101265"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Declarative</a:t>
            </a:r>
          </a:p>
        </p:txBody>
      </p:sp>
      <p:sp>
        <p:nvSpPr>
          <p:cNvPr id="4972" name="Exploratory"/>
          <p:cNvSpPr txBox="1"/>
          <p:nvPr/>
        </p:nvSpPr>
        <p:spPr>
          <a:xfrm>
            <a:off x="5525610" y="5767496"/>
            <a:ext cx="11413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Exploratory</a:t>
            </a:r>
          </a:p>
        </p:txBody>
      </p:sp>
      <p:sp>
        <p:nvSpPr>
          <p:cNvPr id="4973" name="Line"/>
          <p:cNvSpPr/>
          <p:nvPr/>
        </p:nvSpPr>
        <p:spPr>
          <a:xfrm flipV="1">
            <a:off x="6094981" y="2782836"/>
            <a:ext cx="1" cy="2886615"/>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4974" name="Line"/>
          <p:cNvSpPr/>
          <p:nvPr/>
        </p:nvSpPr>
        <p:spPr>
          <a:xfrm>
            <a:off x="3255383" y="4241836"/>
            <a:ext cx="5681792" cy="1"/>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grpSp>
        <p:nvGrpSpPr>
          <p:cNvPr id="4990" name="Group"/>
          <p:cNvGrpSpPr/>
          <p:nvPr/>
        </p:nvGrpSpPr>
        <p:grpSpPr>
          <a:xfrm>
            <a:off x="3762402" y="2727727"/>
            <a:ext cx="4667757" cy="2996836"/>
            <a:chOff x="0" y="0"/>
            <a:chExt cx="9335511" cy="5993669"/>
          </a:xfrm>
        </p:grpSpPr>
        <p:sp>
          <p:nvSpPr>
            <p:cNvPr id="4980" name="Rectangle"/>
            <p:cNvSpPr/>
            <p:nvPr/>
          </p:nvSpPr>
          <p:spPr>
            <a:xfrm>
              <a:off x="5237182" y="0"/>
              <a:ext cx="4098329" cy="2614451"/>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pic>
          <p:nvPicPr>
            <p:cNvPr id="4983" name="Screen Shot 2016-05-19 at 2.14.37 PM.png" descr="Screen Shot 2016-05-19 at 2.14.37 PM.png"/>
            <p:cNvPicPr>
              <a:picLocks noChangeAspect="1"/>
            </p:cNvPicPr>
            <p:nvPr/>
          </p:nvPicPr>
          <p:blipFill>
            <a:blip r:embed="rId2"/>
            <a:stretch>
              <a:fillRect/>
            </a:stretch>
          </p:blipFill>
          <p:spPr>
            <a:xfrm>
              <a:off x="51" y="0"/>
              <a:ext cx="4100086" cy="2614442"/>
            </a:xfrm>
            <a:prstGeom prst="rect">
              <a:avLst/>
            </a:prstGeom>
            <a:ln w="12700" cap="flat">
              <a:noFill/>
              <a:miter lim="400000"/>
            </a:ln>
            <a:effectLst/>
          </p:spPr>
        </p:pic>
        <p:grpSp>
          <p:nvGrpSpPr>
            <p:cNvPr id="4986" name="Group"/>
            <p:cNvGrpSpPr/>
            <p:nvPr/>
          </p:nvGrpSpPr>
          <p:grpSpPr>
            <a:xfrm>
              <a:off x="5237183" y="3379291"/>
              <a:ext cx="4077918" cy="2601432"/>
              <a:chOff x="0" y="2636"/>
              <a:chExt cx="4077917" cy="2601430"/>
            </a:xfrm>
          </p:grpSpPr>
          <p:sp>
            <p:nvSpPr>
              <p:cNvPr id="4984" name="Rectangle"/>
              <p:cNvSpPr/>
              <p:nvPr/>
            </p:nvSpPr>
            <p:spPr>
              <a:xfrm>
                <a:off x="0" y="2636"/>
                <a:ext cx="4077917" cy="2601430"/>
              </a:xfrm>
              <a:prstGeom prst="rect">
                <a:avLst/>
              </a:prstGeom>
              <a:solidFill>
                <a:srgbClr val="FFFFFF"/>
              </a:solidFill>
              <a:ln w="76200" cap="flat">
                <a:solidFill>
                  <a:srgbClr val="E94A27"/>
                </a:solidFill>
                <a:miter lim="400000"/>
              </a:ln>
              <a:effectLst/>
            </p:spPr>
            <p:txBody>
              <a:bodyPr wrap="square" lIns="35719" tIns="35719" rIns="35719" bIns="35719" numCol="1" anchor="ctr">
                <a:noAutofit/>
              </a:bodyP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pic>
            <p:nvPicPr>
              <p:cNvPr id="4985" name="Screen Shot 2016-05-19 at 2.21.30 PM.png" descr="Screen Shot 2016-05-19 at 2.21.30 PM.png"/>
              <p:cNvPicPr>
                <a:picLocks noChangeAspect="1"/>
              </p:cNvPicPr>
              <p:nvPr/>
            </p:nvPicPr>
            <p:blipFill>
              <a:blip r:embed="rId3"/>
              <a:srcRect l="2059" r="2059" b="978"/>
              <a:stretch>
                <a:fillRect/>
              </a:stretch>
            </p:blipFill>
            <p:spPr>
              <a:xfrm>
                <a:off x="788943" y="114632"/>
                <a:ext cx="2500030" cy="2377436"/>
              </a:xfrm>
              <a:prstGeom prst="rect">
                <a:avLst/>
              </a:prstGeom>
              <a:ln w="12700" cap="flat">
                <a:noFill/>
                <a:miter lim="400000"/>
              </a:ln>
              <a:effectLst/>
            </p:spPr>
          </p:pic>
        </p:grpSp>
        <p:grpSp>
          <p:nvGrpSpPr>
            <p:cNvPr id="4989" name="Group"/>
            <p:cNvGrpSpPr/>
            <p:nvPr/>
          </p:nvGrpSpPr>
          <p:grpSpPr>
            <a:xfrm>
              <a:off x="0" y="3379227"/>
              <a:ext cx="4100141" cy="2614442"/>
              <a:chOff x="0" y="0"/>
              <a:chExt cx="4100140" cy="2614441"/>
            </a:xfrm>
          </p:grpSpPr>
          <p:sp>
            <p:nvSpPr>
              <p:cNvPr id="4987" name="Rectangle"/>
              <p:cNvSpPr/>
              <p:nvPr/>
            </p:nvSpPr>
            <p:spPr>
              <a:xfrm>
                <a:off x="1822" y="0"/>
                <a:ext cx="4098314" cy="2614442"/>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pic>
            <p:nvPicPr>
              <p:cNvPr id="4988" name="Screen Shot 2016-05-19 at 2.16.13 PM.png" descr="Screen Shot 2016-05-19 at 2.16.13 PM.png"/>
              <p:cNvPicPr>
                <a:picLocks noChangeAspect="1"/>
              </p:cNvPicPr>
              <p:nvPr/>
            </p:nvPicPr>
            <p:blipFill>
              <a:blip r:embed="rId4"/>
              <a:srcRect l="30405"/>
              <a:stretch>
                <a:fillRect/>
              </a:stretch>
            </p:blipFill>
            <p:spPr>
              <a:xfrm>
                <a:off x="0" y="172068"/>
                <a:ext cx="4100141" cy="2270479"/>
              </a:xfrm>
              <a:prstGeom prst="rect">
                <a:avLst/>
              </a:prstGeom>
              <a:ln w="12700" cap="flat">
                <a:noFill/>
                <a:miter lim="400000"/>
              </a:ln>
              <a:effectLst/>
            </p:spPr>
          </p:pic>
        </p:grpSp>
      </p:grpSp>
      <p:pic>
        <p:nvPicPr>
          <p:cNvPr id="23" name="Screen Shot 2016-05-19 at 2.15.45 PM.png" descr="Screen Shot 2016-05-19 at 2.15.45 PM.png">
            <a:extLst>
              <a:ext uri="{FF2B5EF4-FFF2-40B4-BE49-F238E27FC236}">
                <a16:creationId xmlns:a16="http://schemas.microsoft.com/office/drawing/2014/main" id="{DD16FA07-24C4-F644-881D-2F7D1AE97CD2}"/>
              </a:ext>
            </a:extLst>
          </p:cNvPr>
          <p:cNvPicPr>
            <a:picLocks noChangeAspect="1"/>
          </p:cNvPicPr>
          <p:nvPr/>
        </p:nvPicPr>
        <p:blipFill>
          <a:blip r:embed="rId5"/>
          <a:srcRect/>
          <a:stretch>
            <a:fillRect/>
          </a:stretch>
        </p:blipFill>
        <p:spPr>
          <a:xfrm>
            <a:off x="6596894" y="2791578"/>
            <a:ext cx="1607160" cy="1188720"/>
          </a:xfrm>
          <a:prstGeom prst="rect">
            <a:avLst/>
          </a:prstGeom>
          <a:ln w="12700" cap="flat">
            <a:noFill/>
            <a:miter lim="400000"/>
          </a:ln>
          <a:effectLst/>
        </p:spPr>
      </p:pic>
      <p:sp>
        <p:nvSpPr>
          <p:cNvPr id="27" name="Title 2">
            <a:extLst>
              <a:ext uri="{FF2B5EF4-FFF2-40B4-BE49-F238E27FC236}">
                <a16:creationId xmlns:a16="http://schemas.microsoft.com/office/drawing/2014/main" id="{DF8697E0-ADFD-674E-9072-1A0318258F03}"/>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algn="l"/>
            <a:r>
              <a:rPr lang="en-US" dirty="0"/>
              <a:t>Data storytelling is best done when charts are involved</a:t>
            </a:r>
          </a:p>
        </p:txBody>
      </p:sp>
      <p:sp>
        <p:nvSpPr>
          <p:cNvPr id="28" name="Content Placeholder 1">
            <a:extLst>
              <a:ext uri="{FF2B5EF4-FFF2-40B4-BE49-F238E27FC236}">
                <a16:creationId xmlns:a16="http://schemas.microsoft.com/office/drawing/2014/main" id="{49AA8F04-6F1D-8E44-ADD5-C53D5A664852}"/>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400" dirty="0">
                <a:latin typeface="Arial" panose="020B0604020202020204" pitchFamily="34" charset="0"/>
                <a:cs typeface="Arial" panose="020B0604020202020204" pitchFamily="34" charset="0"/>
              </a:rPr>
              <a:t>Source: Adapted from Scott Berinato, “Good Charts: The HBR Guide to Making Smarter, More Persuasive Data Visualizations.”</a:t>
            </a:r>
          </a:p>
        </p:txBody>
      </p:sp>
    </p:spTree>
    <p:extLst>
      <p:ext uri="{BB962C8B-B14F-4D97-AF65-F5344CB8AC3E}">
        <p14:creationId xmlns:p14="http://schemas.microsoft.com/office/powerpoint/2010/main" val="252225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4" name="Change: The trend or instance of observations becoming different over time…"/>
          <p:cNvSpPr txBox="1">
            <a:spLocks noGrp="1"/>
          </p:cNvSpPr>
          <p:nvPr>
            <p:ph sz="quarter" idx="10"/>
          </p:nvPr>
        </p:nvSpPr>
        <p:spPr>
          <a:xfrm>
            <a:off x="304800" y="1221376"/>
            <a:ext cx="11074400" cy="5440984"/>
          </a:xfrm>
        </p:spPr>
        <p:txBody>
          <a:bodyPr/>
          <a:lstStyle/>
          <a:p>
            <a:r>
              <a:rPr lang="en-US" sz="2800" b="1" dirty="0">
                <a:sym typeface="Helvetica Neue Medium"/>
              </a:rPr>
              <a:t>Change:</a:t>
            </a:r>
            <a:r>
              <a:rPr lang="en-US" sz="2800" b="1" dirty="0"/>
              <a:t> </a:t>
            </a:r>
            <a:r>
              <a:rPr lang="en-US" sz="2800" dirty="0"/>
              <a:t>The trend or instance of observations becoming different over time</a:t>
            </a:r>
          </a:p>
          <a:p>
            <a:r>
              <a:rPr lang="en-US" sz="2800" b="1" dirty="0">
                <a:sym typeface="Helvetica Neue Medium"/>
              </a:rPr>
              <a:t>Clustering:</a:t>
            </a:r>
            <a:r>
              <a:rPr lang="en-US" sz="2800" b="1" dirty="0"/>
              <a:t> </a:t>
            </a:r>
            <a:r>
              <a:rPr lang="en-US" sz="2800" dirty="0"/>
              <a:t>Collection of data points with similar values </a:t>
            </a:r>
          </a:p>
          <a:p>
            <a:r>
              <a:rPr lang="en-US" sz="2800" b="1" dirty="0">
                <a:sym typeface="Helvetica Neue Medium"/>
              </a:rPr>
              <a:t>Relativity:</a:t>
            </a:r>
            <a:r>
              <a:rPr lang="en-US" sz="2800" b="1" dirty="0"/>
              <a:t> </a:t>
            </a:r>
            <a:r>
              <a:rPr lang="en-US" sz="2800" dirty="0"/>
              <a:t>Observations considered in relation or in proportion to something else</a:t>
            </a:r>
          </a:p>
          <a:p>
            <a:r>
              <a:rPr lang="en-US" sz="2800" b="1" dirty="0">
                <a:sym typeface="Helvetica Neue Medium"/>
              </a:rPr>
              <a:t>Ranking:</a:t>
            </a:r>
            <a:r>
              <a:rPr lang="en-US" sz="2800" b="1" dirty="0"/>
              <a:t> </a:t>
            </a:r>
            <a:r>
              <a:rPr lang="en-US" sz="2800" dirty="0"/>
              <a:t>A position in a scale of achievement or status</a:t>
            </a:r>
          </a:p>
          <a:p>
            <a:r>
              <a:rPr lang="en-US" sz="2800" b="1" dirty="0">
                <a:sym typeface="Helvetica Neue Medium"/>
              </a:rPr>
              <a:t>Correlation:</a:t>
            </a:r>
            <a:r>
              <a:rPr lang="en-US" sz="2800" b="1" dirty="0"/>
              <a:t> </a:t>
            </a:r>
            <a:r>
              <a:rPr lang="en-US" sz="2800" dirty="0"/>
              <a:t>A mutual relationship or connection between two or more things</a:t>
            </a:r>
          </a:p>
        </p:txBody>
      </p:sp>
      <p:sp>
        <p:nvSpPr>
          <p:cNvPr id="2" name="Title 1">
            <a:extLst>
              <a:ext uri="{FF2B5EF4-FFF2-40B4-BE49-F238E27FC236}">
                <a16:creationId xmlns:a16="http://schemas.microsoft.com/office/drawing/2014/main" id="{8510A7CD-A889-654E-BE5F-CB7A6E5993CC}"/>
              </a:ext>
            </a:extLst>
          </p:cNvPr>
          <p:cNvSpPr>
            <a:spLocks noGrp="1"/>
          </p:cNvSpPr>
          <p:nvPr>
            <p:ph type="title"/>
          </p:nvPr>
        </p:nvSpPr>
        <p:spPr>
          <a:xfrm>
            <a:off x="304800" y="177800"/>
            <a:ext cx="10031186" cy="798643"/>
          </a:xfrm>
        </p:spPr>
        <p:txBody>
          <a:bodyPr/>
          <a:lstStyle/>
          <a:p>
            <a:r>
              <a:rPr lang="en-US" dirty="0"/>
              <a:t>Meaningful Patterns in Data-Driven Charts Take Many Forms</a:t>
            </a:r>
          </a:p>
        </p:txBody>
      </p:sp>
      <p:sp>
        <p:nvSpPr>
          <p:cNvPr id="7" name="Content Placeholder 6">
            <a:extLst>
              <a:ext uri="{FF2B5EF4-FFF2-40B4-BE49-F238E27FC236}">
                <a16:creationId xmlns:a16="http://schemas.microsoft.com/office/drawing/2014/main" id="{9C000120-652F-8A4F-BCA1-391ACDC67BD4}"/>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384065069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8" name="noun_6299 (1).png" descr="noun_6299 (1).png"/>
          <p:cNvPicPr>
            <a:picLocks noChangeAspect="1"/>
          </p:cNvPicPr>
          <p:nvPr/>
        </p:nvPicPr>
        <p:blipFill>
          <a:blip r:embed="rId3"/>
          <a:stretch>
            <a:fillRect/>
          </a:stretch>
        </p:blipFill>
        <p:spPr>
          <a:xfrm>
            <a:off x="-1675418" y="-1378952"/>
            <a:ext cx="1175658" cy="1175658"/>
          </a:xfrm>
          <a:prstGeom prst="rect">
            <a:avLst/>
          </a:prstGeom>
          <a:ln w="12700">
            <a:miter lim="400000"/>
          </a:ln>
        </p:spPr>
      </p:pic>
      <p:pic>
        <p:nvPicPr>
          <p:cNvPr id="4999" name="noun_14396_cc.png" descr="noun_14396_cc.png"/>
          <p:cNvPicPr>
            <a:picLocks noChangeAspect="1"/>
          </p:cNvPicPr>
          <p:nvPr/>
        </p:nvPicPr>
        <p:blipFill>
          <a:blip r:embed="rId4"/>
          <a:stretch>
            <a:fillRect/>
          </a:stretch>
        </p:blipFill>
        <p:spPr>
          <a:xfrm>
            <a:off x="-3282187" y="-1461615"/>
            <a:ext cx="1175658" cy="1175658"/>
          </a:xfrm>
          <a:prstGeom prst="rect">
            <a:avLst/>
          </a:prstGeom>
          <a:ln w="12700">
            <a:miter lim="400000"/>
          </a:ln>
        </p:spPr>
      </p:pic>
      <p:pic>
        <p:nvPicPr>
          <p:cNvPr id="5000" name="noun_32963_cc.png" descr="noun_32963_cc.png"/>
          <p:cNvPicPr>
            <a:picLocks noChangeAspect="1"/>
          </p:cNvPicPr>
          <p:nvPr/>
        </p:nvPicPr>
        <p:blipFill>
          <a:blip r:embed="rId5"/>
          <a:srcRect b="18029"/>
          <a:stretch>
            <a:fillRect/>
          </a:stretch>
        </p:blipFill>
        <p:spPr>
          <a:xfrm>
            <a:off x="-3282187" y="7432055"/>
            <a:ext cx="1175658" cy="963691"/>
          </a:xfrm>
          <a:prstGeom prst="rect">
            <a:avLst/>
          </a:prstGeom>
          <a:ln w="12700">
            <a:miter lim="400000"/>
          </a:ln>
        </p:spPr>
      </p:pic>
      <p:pic>
        <p:nvPicPr>
          <p:cNvPr id="5001" name="noun_32965_cc.png" descr="noun_32965_cc.png"/>
          <p:cNvPicPr>
            <a:picLocks noChangeAspect="1"/>
          </p:cNvPicPr>
          <p:nvPr/>
        </p:nvPicPr>
        <p:blipFill>
          <a:blip r:embed="rId6"/>
          <a:srcRect l="8942" t="3470" r="8942" b="21030"/>
          <a:stretch>
            <a:fillRect/>
          </a:stretch>
        </p:blipFill>
        <p:spPr>
          <a:xfrm>
            <a:off x="-3282187" y="4317503"/>
            <a:ext cx="1249641" cy="1148971"/>
          </a:xfrm>
          <a:prstGeom prst="rect">
            <a:avLst/>
          </a:prstGeom>
          <a:ln w="12700">
            <a:miter lim="400000"/>
          </a:ln>
        </p:spPr>
      </p:pic>
      <p:pic>
        <p:nvPicPr>
          <p:cNvPr id="5002" name="noun_35428_cc.png" descr="noun_35428_cc.png"/>
          <p:cNvPicPr>
            <a:picLocks noChangeAspect="1"/>
          </p:cNvPicPr>
          <p:nvPr/>
        </p:nvPicPr>
        <p:blipFill>
          <a:blip r:embed="rId7"/>
          <a:srcRect b="21924"/>
          <a:stretch>
            <a:fillRect/>
          </a:stretch>
        </p:blipFill>
        <p:spPr>
          <a:xfrm>
            <a:off x="-5711879" y="3809378"/>
            <a:ext cx="1175658" cy="917897"/>
          </a:xfrm>
          <a:prstGeom prst="rect">
            <a:avLst/>
          </a:prstGeom>
          <a:ln w="12700">
            <a:miter lim="400000"/>
          </a:ln>
        </p:spPr>
      </p:pic>
      <p:pic>
        <p:nvPicPr>
          <p:cNvPr id="5003" name="noun_50842_cc.png" descr="noun_50842_cc.png"/>
          <p:cNvPicPr>
            <a:picLocks noChangeAspect="1"/>
          </p:cNvPicPr>
          <p:nvPr/>
        </p:nvPicPr>
        <p:blipFill>
          <a:blip r:embed="rId8"/>
          <a:srcRect b="17025"/>
          <a:stretch>
            <a:fillRect/>
          </a:stretch>
        </p:blipFill>
        <p:spPr>
          <a:xfrm>
            <a:off x="-3282187" y="1473311"/>
            <a:ext cx="1175658" cy="975496"/>
          </a:xfrm>
          <a:prstGeom prst="rect">
            <a:avLst/>
          </a:prstGeom>
          <a:ln w="12700">
            <a:miter lim="400000"/>
          </a:ln>
        </p:spPr>
      </p:pic>
      <p:pic>
        <p:nvPicPr>
          <p:cNvPr id="5004" name="noun_70898_cc.png" descr="noun_70898_cc.png"/>
          <p:cNvPicPr>
            <a:picLocks noChangeAspect="1"/>
          </p:cNvPicPr>
          <p:nvPr/>
        </p:nvPicPr>
        <p:blipFill>
          <a:blip r:embed="rId9"/>
          <a:srcRect b="16691"/>
          <a:stretch>
            <a:fillRect/>
          </a:stretch>
        </p:blipFill>
        <p:spPr>
          <a:xfrm>
            <a:off x="-3282187" y="6630579"/>
            <a:ext cx="1175658" cy="979420"/>
          </a:xfrm>
          <a:prstGeom prst="rect">
            <a:avLst/>
          </a:prstGeom>
          <a:ln w="12700">
            <a:miter lim="400000"/>
          </a:ln>
        </p:spPr>
      </p:pic>
      <p:pic>
        <p:nvPicPr>
          <p:cNvPr id="5006" name="noun_90573_cc.png" descr="noun_90573_cc.png"/>
          <p:cNvPicPr>
            <a:picLocks noChangeAspect="1"/>
          </p:cNvPicPr>
          <p:nvPr/>
        </p:nvPicPr>
        <p:blipFill>
          <a:blip r:embed="rId10"/>
          <a:srcRect l="8322" t="16785" r="8322" b="30722"/>
          <a:stretch>
            <a:fillRect/>
          </a:stretch>
        </p:blipFill>
        <p:spPr>
          <a:xfrm>
            <a:off x="-5267741" y="2176286"/>
            <a:ext cx="979973" cy="617126"/>
          </a:xfrm>
          <a:prstGeom prst="rect">
            <a:avLst/>
          </a:prstGeom>
          <a:ln w="12700">
            <a:miter lim="400000"/>
          </a:ln>
        </p:spPr>
      </p:pic>
      <p:pic>
        <p:nvPicPr>
          <p:cNvPr id="5007" name="noun_117199_cc.png" descr="noun_117199_cc.png"/>
          <p:cNvPicPr>
            <a:picLocks noChangeAspect="1"/>
          </p:cNvPicPr>
          <p:nvPr/>
        </p:nvPicPr>
        <p:blipFill>
          <a:blip r:embed="rId11"/>
          <a:srcRect t="12934" b="29532"/>
          <a:stretch>
            <a:fillRect/>
          </a:stretch>
        </p:blipFill>
        <p:spPr>
          <a:xfrm>
            <a:off x="-3282187" y="421950"/>
            <a:ext cx="1175658" cy="676385"/>
          </a:xfrm>
          <a:prstGeom prst="rect">
            <a:avLst/>
          </a:prstGeom>
          <a:ln w="12700">
            <a:miter lim="400000"/>
          </a:ln>
        </p:spPr>
      </p:pic>
      <p:pic>
        <p:nvPicPr>
          <p:cNvPr id="5008" name="noun_167736_cc.png" descr="noun_167736_cc.png"/>
          <p:cNvPicPr>
            <a:picLocks noChangeAspect="1"/>
          </p:cNvPicPr>
          <p:nvPr/>
        </p:nvPicPr>
        <p:blipFill>
          <a:blip r:embed="rId12"/>
          <a:srcRect b="16111"/>
          <a:stretch>
            <a:fillRect/>
          </a:stretch>
        </p:blipFill>
        <p:spPr>
          <a:xfrm>
            <a:off x="2128465" y="9248039"/>
            <a:ext cx="816797" cy="1042783"/>
          </a:xfrm>
          <a:prstGeom prst="rect">
            <a:avLst/>
          </a:prstGeom>
          <a:ln w="12700">
            <a:miter lim="400000"/>
          </a:ln>
        </p:spPr>
      </p:pic>
      <p:pic>
        <p:nvPicPr>
          <p:cNvPr id="5009" name="noun_175590_cc.png" descr="noun_175590_cc.png"/>
          <p:cNvPicPr>
            <a:picLocks noChangeAspect="1"/>
          </p:cNvPicPr>
          <p:nvPr/>
        </p:nvPicPr>
        <p:blipFill>
          <a:blip r:embed="rId13"/>
          <a:srcRect b="13904"/>
          <a:stretch>
            <a:fillRect/>
          </a:stretch>
        </p:blipFill>
        <p:spPr>
          <a:xfrm>
            <a:off x="-1675418" y="6077955"/>
            <a:ext cx="1175658" cy="1012184"/>
          </a:xfrm>
          <a:prstGeom prst="rect">
            <a:avLst/>
          </a:prstGeom>
          <a:ln w="12700">
            <a:miter lim="400000"/>
          </a:ln>
        </p:spPr>
      </p:pic>
      <p:pic>
        <p:nvPicPr>
          <p:cNvPr id="5010" name="noun_175657_cc.png" descr="noun_175657_cc.png"/>
          <p:cNvPicPr>
            <a:picLocks noChangeAspect="1"/>
          </p:cNvPicPr>
          <p:nvPr/>
        </p:nvPicPr>
        <p:blipFill>
          <a:blip r:embed="rId14"/>
          <a:srcRect b="13174"/>
          <a:stretch>
            <a:fillRect/>
          </a:stretch>
        </p:blipFill>
        <p:spPr>
          <a:xfrm>
            <a:off x="-1675418" y="4726298"/>
            <a:ext cx="1175658" cy="1020766"/>
          </a:xfrm>
          <a:prstGeom prst="rect">
            <a:avLst/>
          </a:prstGeom>
          <a:ln w="12700">
            <a:miter lim="400000"/>
          </a:ln>
        </p:spPr>
      </p:pic>
      <p:pic>
        <p:nvPicPr>
          <p:cNvPr id="5011" name="noun_175734_cc.png" descr="noun_175734_cc.png"/>
          <p:cNvPicPr>
            <a:picLocks noChangeAspect="1"/>
          </p:cNvPicPr>
          <p:nvPr/>
        </p:nvPicPr>
        <p:blipFill>
          <a:blip r:embed="rId15"/>
          <a:srcRect b="14060"/>
          <a:stretch>
            <a:fillRect/>
          </a:stretch>
        </p:blipFill>
        <p:spPr>
          <a:xfrm>
            <a:off x="-1675418" y="7226621"/>
            <a:ext cx="1175658" cy="1010357"/>
          </a:xfrm>
          <a:prstGeom prst="rect">
            <a:avLst/>
          </a:prstGeom>
          <a:ln w="12700">
            <a:miter lim="400000"/>
          </a:ln>
        </p:spPr>
      </p:pic>
      <p:pic>
        <p:nvPicPr>
          <p:cNvPr id="5012" name="noun_175735_cc.png" descr="noun_175735_cc.png"/>
          <p:cNvPicPr>
            <a:picLocks noChangeAspect="1"/>
          </p:cNvPicPr>
          <p:nvPr/>
        </p:nvPicPr>
        <p:blipFill>
          <a:blip r:embed="rId16"/>
          <a:srcRect b="13363"/>
          <a:stretch>
            <a:fillRect/>
          </a:stretch>
        </p:blipFill>
        <p:spPr>
          <a:xfrm>
            <a:off x="-895806" y="9067750"/>
            <a:ext cx="1175658" cy="1018547"/>
          </a:xfrm>
          <a:prstGeom prst="rect">
            <a:avLst/>
          </a:prstGeom>
          <a:ln w="12700">
            <a:miter lim="400000"/>
          </a:ln>
        </p:spPr>
      </p:pic>
      <p:pic>
        <p:nvPicPr>
          <p:cNvPr id="5013" name="noun_175738_cc.png" descr="noun_175738_cc.png"/>
          <p:cNvPicPr>
            <a:picLocks noChangeAspect="1"/>
          </p:cNvPicPr>
          <p:nvPr/>
        </p:nvPicPr>
        <p:blipFill>
          <a:blip r:embed="rId17"/>
          <a:srcRect b="12972"/>
          <a:stretch>
            <a:fillRect/>
          </a:stretch>
        </p:blipFill>
        <p:spPr>
          <a:xfrm>
            <a:off x="3330014" y="9046381"/>
            <a:ext cx="1175658" cy="1023146"/>
          </a:xfrm>
          <a:prstGeom prst="rect">
            <a:avLst/>
          </a:prstGeom>
          <a:ln w="12700">
            <a:miter lim="400000"/>
          </a:ln>
        </p:spPr>
      </p:pic>
      <p:pic>
        <p:nvPicPr>
          <p:cNvPr id="5014" name="noun_248096_cc.png" descr="noun_248096_cc.png"/>
          <p:cNvPicPr>
            <a:picLocks noChangeAspect="1"/>
          </p:cNvPicPr>
          <p:nvPr/>
        </p:nvPicPr>
        <p:blipFill>
          <a:blip r:embed="rId18"/>
          <a:srcRect b="18955"/>
          <a:stretch>
            <a:fillRect/>
          </a:stretch>
        </p:blipFill>
        <p:spPr>
          <a:xfrm>
            <a:off x="-4870576" y="182512"/>
            <a:ext cx="1450547" cy="1175584"/>
          </a:xfrm>
          <a:prstGeom prst="rect">
            <a:avLst/>
          </a:prstGeom>
          <a:ln w="12700">
            <a:miter lim="400000"/>
          </a:ln>
        </p:spPr>
      </p:pic>
      <p:grpSp>
        <p:nvGrpSpPr>
          <p:cNvPr id="5018" name="Group"/>
          <p:cNvGrpSpPr/>
          <p:nvPr/>
        </p:nvGrpSpPr>
        <p:grpSpPr>
          <a:xfrm>
            <a:off x="-3494442" y="9257247"/>
            <a:ext cx="1276215" cy="1024369"/>
            <a:chOff x="0" y="0"/>
            <a:chExt cx="2552428" cy="2048736"/>
          </a:xfrm>
        </p:grpSpPr>
        <p:pic>
          <p:nvPicPr>
            <p:cNvPr id="5015" name="noun_166374_cc.png" descr="noun_166374_cc.png"/>
            <p:cNvPicPr>
              <a:picLocks noChangeAspect="1"/>
            </p:cNvPicPr>
            <p:nvPr/>
          </p:nvPicPr>
          <p:blipFill>
            <a:blip r:embed="rId19"/>
            <a:srcRect b="12868"/>
            <a:stretch>
              <a:fillRect/>
            </a:stretch>
          </p:blipFill>
          <p:spPr>
            <a:xfrm>
              <a:off x="44699" y="0"/>
              <a:ext cx="2351315" cy="2048737"/>
            </a:xfrm>
            <a:prstGeom prst="rect">
              <a:avLst/>
            </a:prstGeom>
            <a:ln w="12700" cap="flat">
              <a:noFill/>
              <a:miter lim="400000"/>
            </a:ln>
            <a:effectLst/>
          </p:spPr>
        </p:pic>
        <p:sp>
          <p:nvSpPr>
            <p:cNvPr id="5016" name="Rectangle"/>
            <p:cNvSpPr/>
            <p:nvPr/>
          </p:nvSpPr>
          <p:spPr>
            <a:xfrm>
              <a:off x="387789" y="78377"/>
              <a:ext cx="1959838" cy="1782259"/>
            </a:xfrm>
            <a:prstGeom prst="rect">
              <a:avLst/>
            </a:prstGeom>
            <a:solidFill>
              <a:srgbClr val="FFFFFF"/>
            </a:solidFill>
            <a:ln w="12700" cap="flat">
              <a:noFill/>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pic>
          <p:nvPicPr>
            <p:cNvPr id="5017" name="noun_151032_cc.png" descr="noun_151032_cc.png"/>
            <p:cNvPicPr>
              <a:picLocks/>
            </p:cNvPicPr>
            <p:nvPr/>
          </p:nvPicPr>
          <p:blipFill>
            <a:blip r:embed="rId20"/>
            <a:srcRect b="19046"/>
            <a:stretch>
              <a:fillRect/>
            </a:stretch>
          </p:blipFill>
          <p:spPr>
            <a:xfrm>
              <a:off x="0" y="139713"/>
              <a:ext cx="2552429" cy="1903468"/>
            </a:xfrm>
            <a:prstGeom prst="rect">
              <a:avLst/>
            </a:prstGeom>
            <a:ln w="12700" cap="flat">
              <a:noFill/>
              <a:miter lim="400000"/>
            </a:ln>
            <a:effectLst/>
          </p:spPr>
        </p:pic>
      </p:grpSp>
      <p:grpSp>
        <p:nvGrpSpPr>
          <p:cNvPr id="5098" name="Group"/>
          <p:cNvGrpSpPr/>
          <p:nvPr/>
        </p:nvGrpSpPr>
        <p:grpSpPr>
          <a:xfrm>
            <a:off x="1197428" y="1780010"/>
            <a:ext cx="9799249" cy="4573137"/>
            <a:chOff x="0" y="0"/>
            <a:chExt cx="19598495" cy="9146272"/>
          </a:xfrm>
        </p:grpSpPr>
        <p:grpSp>
          <p:nvGrpSpPr>
            <p:cNvPr id="5029" name="Group"/>
            <p:cNvGrpSpPr/>
            <p:nvPr/>
          </p:nvGrpSpPr>
          <p:grpSpPr>
            <a:xfrm>
              <a:off x="3971108" y="0"/>
              <a:ext cx="3731113" cy="9146273"/>
              <a:chOff x="0" y="0"/>
              <a:chExt cx="3731111" cy="9146272"/>
            </a:xfrm>
          </p:grpSpPr>
          <p:pic>
            <p:nvPicPr>
              <p:cNvPr id="5019" name="noun_166374_cc.png" descr="noun_166374_cc.png"/>
              <p:cNvPicPr>
                <a:picLocks noChangeAspect="1"/>
              </p:cNvPicPr>
              <p:nvPr/>
            </p:nvPicPr>
            <p:blipFill>
              <a:blip r:embed="rId19"/>
              <a:srcRect b="12868"/>
              <a:stretch>
                <a:fillRect/>
              </a:stretch>
            </p:blipFill>
            <p:spPr>
              <a:xfrm>
                <a:off x="749258" y="1498371"/>
                <a:ext cx="2232151" cy="1944908"/>
              </a:xfrm>
              <a:prstGeom prst="rect">
                <a:avLst/>
              </a:prstGeom>
              <a:ln w="12700" cap="flat">
                <a:noFill/>
                <a:miter lim="400000"/>
              </a:ln>
              <a:effectLst/>
            </p:spPr>
          </p:pic>
          <p:pic>
            <p:nvPicPr>
              <p:cNvPr id="5020" name="noun_175064_cc.png" descr="noun_175064_cc.png"/>
              <p:cNvPicPr>
                <a:picLocks noChangeAspect="1"/>
              </p:cNvPicPr>
              <p:nvPr/>
            </p:nvPicPr>
            <p:blipFill>
              <a:blip r:embed="rId21"/>
              <a:srcRect b="12700"/>
              <a:stretch>
                <a:fillRect/>
              </a:stretch>
            </p:blipFill>
            <p:spPr>
              <a:xfrm>
                <a:off x="779485" y="4347045"/>
                <a:ext cx="2171723" cy="1861842"/>
              </a:xfrm>
              <a:prstGeom prst="rect">
                <a:avLst/>
              </a:prstGeom>
              <a:ln w="12700" cap="flat">
                <a:noFill/>
                <a:miter lim="400000"/>
              </a:ln>
              <a:effectLst/>
            </p:spPr>
          </p:pic>
          <p:pic>
            <p:nvPicPr>
              <p:cNvPr id="5021" name="noun_175621_cc.png" descr="noun_175621_cc.png"/>
              <p:cNvPicPr>
                <a:picLocks noChangeAspect="1"/>
              </p:cNvPicPr>
              <p:nvPr/>
            </p:nvPicPr>
            <p:blipFill>
              <a:blip r:embed="rId22"/>
              <a:srcRect b="13970"/>
              <a:stretch>
                <a:fillRect/>
              </a:stretch>
            </p:blipFill>
            <p:spPr>
              <a:xfrm>
                <a:off x="749258" y="7091087"/>
                <a:ext cx="2232151" cy="1920319"/>
              </a:xfrm>
              <a:prstGeom prst="rect">
                <a:avLst/>
              </a:prstGeom>
              <a:ln w="12700" cap="flat">
                <a:noFill/>
                <a:miter lim="400000"/>
              </a:ln>
              <a:effectLst/>
            </p:spPr>
          </p:pic>
          <p:sp>
            <p:nvSpPr>
              <p:cNvPr id="5022" name="Rectangle"/>
              <p:cNvSpPr/>
              <p:nvPr/>
            </p:nvSpPr>
            <p:spPr>
              <a:xfrm>
                <a:off x="4723" y="1394976"/>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23" name="Rectangle"/>
              <p:cNvSpPr/>
              <p:nvPr/>
            </p:nvSpPr>
            <p:spPr>
              <a:xfrm>
                <a:off x="4723" y="4185164"/>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24" name="Rectangle"/>
              <p:cNvSpPr/>
              <p:nvPr/>
            </p:nvSpPr>
            <p:spPr>
              <a:xfrm>
                <a:off x="4723" y="6975351"/>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25" name="Bubble"/>
              <p:cNvSpPr txBox="1"/>
              <p:nvPr/>
            </p:nvSpPr>
            <p:spPr>
              <a:xfrm>
                <a:off x="3232" y="810363"/>
                <a:ext cx="3718575" cy="5472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Bubble</a:t>
                </a:r>
              </a:p>
            </p:txBody>
          </p:sp>
          <p:sp>
            <p:nvSpPr>
              <p:cNvPr id="5026" name="Distribution"/>
              <p:cNvSpPr txBox="1"/>
              <p:nvPr/>
            </p:nvSpPr>
            <p:spPr>
              <a:xfrm>
                <a:off x="7867" y="3600109"/>
                <a:ext cx="3723245"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Distribution</a:t>
                </a:r>
              </a:p>
            </p:txBody>
          </p:sp>
          <p:sp>
            <p:nvSpPr>
              <p:cNvPr id="5027" name="Candlestick"/>
              <p:cNvSpPr txBox="1"/>
              <p:nvPr/>
            </p:nvSpPr>
            <p:spPr>
              <a:xfrm>
                <a:off x="0" y="6389854"/>
                <a:ext cx="3722915" cy="5472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Candlestick</a:t>
                </a:r>
              </a:p>
            </p:txBody>
          </p:sp>
          <p:sp>
            <p:nvSpPr>
              <p:cNvPr id="5028" name="Clustering"/>
              <p:cNvSpPr/>
              <p:nvPr/>
            </p:nvSpPr>
            <p:spPr>
              <a:xfrm>
                <a:off x="4723" y="0"/>
                <a:ext cx="3721220" cy="620042"/>
              </a:xfrm>
              <a:prstGeom prst="rect">
                <a:avLst/>
              </a:prstGeom>
              <a:solidFill>
                <a:srgbClr val="DCDEE0"/>
              </a:solid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ctr">
                <a:noAutofit/>
              </a:bodyP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Clustering</a:t>
                </a:r>
              </a:p>
            </p:txBody>
          </p:sp>
        </p:grpSp>
        <p:pic>
          <p:nvPicPr>
            <p:cNvPr id="5030" name="noun_32966_cc.png" descr="noun_32966_cc.png"/>
            <p:cNvPicPr>
              <a:picLocks noChangeAspect="1"/>
            </p:cNvPicPr>
            <p:nvPr/>
          </p:nvPicPr>
          <p:blipFill>
            <a:blip r:embed="rId23"/>
            <a:srcRect b="18918"/>
            <a:stretch>
              <a:fillRect/>
            </a:stretch>
          </p:blipFill>
          <p:spPr>
            <a:xfrm>
              <a:off x="522288" y="4192809"/>
              <a:ext cx="2676504" cy="2170147"/>
            </a:xfrm>
            <a:prstGeom prst="rect">
              <a:avLst/>
            </a:prstGeom>
            <a:ln w="12700" cap="flat">
              <a:noFill/>
              <a:miter lim="400000"/>
            </a:ln>
            <a:effectLst/>
          </p:spPr>
        </p:pic>
        <p:pic>
          <p:nvPicPr>
            <p:cNvPr id="5031" name="noun_32974_cc.png" descr="noun_32974_cc.png"/>
            <p:cNvPicPr>
              <a:picLocks noChangeAspect="1"/>
            </p:cNvPicPr>
            <p:nvPr/>
          </p:nvPicPr>
          <p:blipFill>
            <a:blip r:embed="rId24"/>
            <a:srcRect b="15938"/>
            <a:stretch>
              <a:fillRect/>
            </a:stretch>
          </p:blipFill>
          <p:spPr>
            <a:xfrm>
              <a:off x="569760" y="1402099"/>
              <a:ext cx="2581624" cy="2170147"/>
            </a:xfrm>
            <a:prstGeom prst="rect">
              <a:avLst/>
            </a:prstGeom>
            <a:ln w="12700" cap="flat">
              <a:noFill/>
              <a:miter lim="400000"/>
            </a:ln>
            <a:effectLst/>
          </p:spPr>
        </p:pic>
        <p:pic>
          <p:nvPicPr>
            <p:cNvPr id="5032" name="noun_131884_cc.png" descr="noun_131884_cc.png"/>
            <p:cNvPicPr>
              <a:picLocks noChangeAspect="1"/>
            </p:cNvPicPr>
            <p:nvPr/>
          </p:nvPicPr>
          <p:blipFill>
            <a:blip r:embed="rId25"/>
            <a:srcRect b="18551"/>
            <a:stretch>
              <a:fillRect/>
            </a:stretch>
          </p:blipFill>
          <p:spPr>
            <a:xfrm>
              <a:off x="744534" y="7142240"/>
              <a:ext cx="2232151" cy="1818046"/>
            </a:xfrm>
            <a:prstGeom prst="rect">
              <a:avLst/>
            </a:prstGeom>
            <a:ln w="12700" cap="flat">
              <a:noFill/>
              <a:miter lim="400000"/>
            </a:ln>
            <a:effectLst/>
          </p:spPr>
        </p:pic>
        <p:sp>
          <p:nvSpPr>
            <p:cNvPr id="5033" name="Rectangle"/>
            <p:cNvSpPr/>
            <p:nvPr/>
          </p:nvSpPr>
          <p:spPr>
            <a:xfrm>
              <a:off x="0" y="1394976"/>
              <a:ext cx="3721219"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34" name="Rectangle"/>
            <p:cNvSpPr/>
            <p:nvPr/>
          </p:nvSpPr>
          <p:spPr>
            <a:xfrm>
              <a:off x="0" y="4185164"/>
              <a:ext cx="3721219"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35" name="Rectangle"/>
            <p:cNvSpPr/>
            <p:nvPr/>
          </p:nvSpPr>
          <p:spPr>
            <a:xfrm>
              <a:off x="0" y="6975351"/>
              <a:ext cx="3721219"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36" name="Line"/>
            <p:cNvSpPr txBox="1"/>
            <p:nvPr/>
          </p:nvSpPr>
          <p:spPr>
            <a:xfrm>
              <a:off x="0" y="810363"/>
              <a:ext cx="3722915" cy="5472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Line</a:t>
              </a:r>
            </a:p>
          </p:txBody>
        </p:sp>
        <p:sp>
          <p:nvSpPr>
            <p:cNvPr id="5037" name="Column"/>
            <p:cNvSpPr txBox="1"/>
            <p:nvPr/>
          </p:nvSpPr>
          <p:spPr>
            <a:xfrm>
              <a:off x="0" y="3600109"/>
              <a:ext cx="3722915"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Column</a:t>
              </a:r>
            </a:p>
          </p:txBody>
        </p:sp>
        <p:sp>
          <p:nvSpPr>
            <p:cNvPr id="5038" name="Histogram"/>
            <p:cNvSpPr txBox="1"/>
            <p:nvPr/>
          </p:nvSpPr>
          <p:spPr>
            <a:xfrm>
              <a:off x="0" y="6389854"/>
              <a:ext cx="3722915" cy="5472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Histogram</a:t>
              </a:r>
            </a:p>
          </p:txBody>
        </p:sp>
        <p:sp>
          <p:nvSpPr>
            <p:cNvPr id="5039" name="Change"/>
            <p:cNvSpPr/>
            <p:nvPr/>
          </p:nvSpPr>
          <p:spPr>
            <a:xfrm>
              <a:off x="0" y="0"/>
              <a:ext cx="3721219" cy="620042"/>
            </a:xfrm>
            <a:prstGeom prst="rect">
              <a:avLst/>
            </a:prstGeom>
            <a:solidFill>
              <a:srgbClr val="DCDEE0"/>
            </a:solid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ctr">
              <a:noAutofit/>
            </a:bodyP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Change</a:t>
              </a:r>
            </a:p>
          </p:txBody>
        </p:sp>
        <p:pic>
          <p:nvPicPr>
            <p:cNvPr id="5040" name="noun_544_cc.png" descr="noun_544_cc.png"/>
            <p:cNvPicPr>
              <a:picLocks noChangeAspect="1"/>
            </p:cNvPicPr>
            <p:nvPr/>
          </p:nvPicPr>
          <p:blipFill>
            <a:blip r:embed="rId26"/>
            <a:srcRect b="13290"/>
            <a:stretch>
              <a:fillRect/>
            </a:stretch>
          </p:blipFill>
          <p:spPr>
            <a:xfrm>
              <a:off x="8696644" y="1503215"/>
              <a:ext cx="2232151" cy="1935484"/>
            </a:xfrm>
            <a:prstGeom prst="rect">
              <a:avLst/>
            </a:prstGeom>
            <a:ln w="12700" cap="flat">
              <a:noFill/>
              <a:miter lim="400000"/>
            </a:ln>
            <a:effectLst/>
          </p:spPr>
        </p:pic>
        <p:pic>
          <p:nvPicPr>
            <p:cNvPr id="5041" name="noun_30989_cc.png" descr="noun_30989_cc.png"/>
            <p:cNvPicPr>
              <a:picLocks noChangeAspect="1"/>
            </p:cNvPicPr>
            <p:nvPr/>
          </p:nvPicPr>
          <p:blipFill>
            <a:blip r:embed="rId27"/>
            <a:srcRect b="14323"/>
            <a:stretch>
              <a:fillRect/>
            </a:stretch>
          </p:blipFill>
          <p:spPr>
            <a:xfrm>
              <a:off x="16653326" y="7121340"/>
              <a:ext cx="2232151" cy="1912440"/>
            </a:xfrm>
            <a:prstGeom prst="rect">
              <a:avLst/>
            </a:prstGeom>
            <a:ln w="12700" cap="flat">
              <a:noFill/>
              <a:miter lim="400000"/>
            </a:ln>
            <a:effectLst/>
          </p:spPr>
        </p:pic>
        <p:pic>
          <p:nvPicPr>
            <p:cNvPr id="5042" name="noun_111459_cc.png" descr="noun_111459_cc.png"/>
            <p:cNvPicPr>
              <a:picLocks noChangeAspect="1"/>
            </p:cNvPicPr>
            <p:nvPr/>
          </p:nvPicPr>
          <p:blipFill>
            <a:blip r:embed="rId28"/>
            <a:srcRect b="14364"/>
            <a:stretch>
              <a:fillRect/>
            </a:stretch>
          </p:blipFill>
          <p:spPr>
            <a:xfrm>
              <a:off x="16576657" y="4284862"/>
              <a:ext cx="2319037" cy="1985928"/>
            </a:xfrm>
            <a:prstGeom prst="rect">
              <a:avLst/>
            </a:prstGeom>
            <a:ln w="12700" cap="flat">
              <a:noFill/>
              <a:miter lim="400000"/>
            </a:ln>
            <a:effectLst/>
          </p:spPr>
        </p:pic>
        <p:pic>
          <p:nvPicPr>
            <p:cNvPr id="5043" name="noun_151016_cc.png" descr="noun_151016_cc.png"/>
            <p:cNvPicPr>
              <a:picLocks noChangeAspect="1"/>
            </p:cNvPicPr>
            <p:nvPr/>
          </p:nvPicPr>
          <p:blipFill>
            <a:blip r:embed="rId29"/>
            <a:srcRect l="11487" t="4722" r="11487" b="18286"/>
            <a:stretch>
              <a:fillRect/>
            </a:stretch>
          </p:blipFill>
          <p:spPr>
            <a:xfrm>
              <a:off x="16745864" y="1490516"/>
              <a:ext cx="1980837" cy="1979958"/>
            </a:xfrm>
            <a:prstGeom prst="rect">
              <a:avLst/>
            </a:prstGeom>
            <a:ln w="12700" cap="flat">
              <a:noFill/>
              <a:miter lim="400000"/>
            </a:ln>
            <a:effectLst/>
          </p:spPr>
        </p:pic>
        <p:pic>
          <p:nvPicPr>
            <p:cNvPr id="5044" name="noun_175737_cc.png" descr="noun_175737_cc.png"/>
            <p:cNvPicPr>
              <a:picLocks noChangeAspect="1"/>
            </p:cNvPicPr>
            <p:nvPr/>
          </p:nvPicPr>
          <p:blipFill>
            <a:blip r:embed="rId30"/>
            <a:srcRect b="13144"/>
            <a:stretch>
              <a:fillRect/>
            </a:stretch>
          </p:blipFill>
          <p:spPr>
            <a:xfrm>
              <a:off x="12808151" y="1501471"/>
              <a:ext cx="2232151" cy="1938755"/>
            </a:xfrm>
            <a:prstGeom prst="rect">
              <a:avLst/>
            </a:prstGeom>
            <a:ln w="12700" cap="flat">
              <a:noFill/>
              <a:miter lim="400000"/>
            </a:ln>
            <a:effectLst/>
          </p:spPr>
        </p:pic>
        <p:pic>
          <p:nvPicPr>
            <p:cNvPr id="5045" name="noun_195098_cc.png" descr="noun_195098_cc.png"/>
            <p:cNvPicPr>
              <a:picLocks noChangeAspect="1"/>
            </p:cNvPicPr>
            <p:nvPr/>
          </p:nvPicPr>
          <p:blipFill>
            <a:blip r:embed="rId31"/>
            <a:srcRect b="15541"/>
            <a:stretch>
              <a:fillRect/>
            </a:stretch>
          </p:blipFill>
          <p:spPr>
            <a:xfrm>
              <a:off x="12664911" y="4335226"/>
              <a:ext cx="2232151" cy="1885241"/>
            </a:xfrm>
            <a:prstGeom prst="rect">
              <a:avLst/>
            </a:prstGeom>
            <a:ln w="12700" cap="flat">
              <a:noFill/>
              <a:miter lim="400000"/>
            </a:ln>
            <a:effectLst/>
          </p:spPr>
        </p:pic>
        <p:sp>
          <p:nvSpPr>
            <p:cNvPr id="5046" name="Rectangle"/>
            <p:cNvSpPr/>
            <p:nvPr/>
          </p:nvSpPr>
          <p:spPr>
            <a:xfrm>
              <a:off x="7939047" y="1391934"/>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47" name="Rectangle"/>
            <p:cNvSpPr/>
            <p:nvPr/>
          </p:nvSpPr>
          <p:spPr>
            <a:xfrm>
              <a:off x="7939047" y="4182123"/>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48" name="Rectangle"/>
            <p:cNvSpPr/>
            <p:nvPr/>
          </p:nvSpPr>
          <p:spPr>
            <a:xfrm>
              <a:off x="7939047" y="6975351"/>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49" name="Pie"/>
            <p:cNvSpPr txBox="1"/>
            <p:nvPr/>
          </p:nvSpPr>
          <p:spPr>
            <a:xfrm>
              <a:off x="7939047" y="807322"/>
              <a:ext cx="3722915"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Pie</a:t>
              </a:r>
            </a:p>
          </p:txBody>
        </p:sp>
        <p:sp>
          <p:nvSpPr>
            <p:cNvPr id="5050" name="Tree Map"/>
            <p:cNvSpPr txBox="1"/>
            <p:nvPr/>
          </p:nvSpPr>
          <p:spPr>
            <a:xfrm>
              <a:off x="7939047" y="3597068"/>
              <a:ext cx="3722915"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Tree Map</a:t>
              </a:r>
            </a:p>
          </p:txBody>
        </p:sp>
        <p:sp>
          <p:nvSpPr>
            <p:cNvPr id="5051" name="Word Cloud"/>
            <p:cNvSpPr txBox="1"/>
            <p:nvPr/>
          </p:nvSpPr>
          <p:spPr>
            <a:xfrm>
              <a:off x="7939047" y="6386813"/>
              <a:ext cx="3722915"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Word Cloud</a:t>
              </a:r>
            </a:p>
          </p:txBody>
        </p:sp>
        <p:sp>
          <p:nvSpPr>
            <p:cNvPr id="5052" name="Relativity"/>
            <p:cNvSpPr/>
            <p:nvPr/>
          </p:nvSpPr>
          <p:spPr>
            <a:xfrm>
              <a:off x="7939047" y="0"/>
              <a:ext cx="3721220" cy="620042"/>
            </a:xfrm>
            <a:prstGeom prst="rect">
              <a:avLst/>
            </a:prstGeom>
            <a:solidFill>
              <a:srgbClr val="DCDEE0"/>
            </a:solid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ctr">
              <a:noAutofit/>
            </a:bodyP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Relativity</a:t>
              </a:r>
            </a:p>
          </p:txBody>
        </p:sp>
        <p:sp>
          <p:nvSpPr>
            <p:cNvPr id="5053" name="Rectangle"/>
            <p:cNvSpPr/>
            <p:nvPr/>
          </p:nvSpPr>
          <p:spPr>
            <a:xfrm>
              <a:off x="11894251" y="1391934"/>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54" name="Rectangle"/>
            <p:cNvSpPr/>
            <p:nvPr/>
          </p:nvSpPr>
          <p:spPr>
            <a:xfrm>
              <a:off x="11894251" y="4182123"/>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55" name="Rectangle"/>
            <p:cNvSpPr/>
            <p:nvPr/>
          </p:nvSpPr>
          <p:spPr>
            <a:xfrm>
              <a:off x="11894251" y="6975351"/>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56" name="Bar"/>
            <p:cNvSpPr txBox="1"/>
            <p:nvPr/>
          </p:nvSpPr>
          <p:spPr>
            <a:xfrm>
              <a:off x="11894251" y="807322"/>
              <a:ext cx="3722916"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Bar</a:t>
              </a:r>
            </a:p>
          </p:txBody>
        </p:sp>
        <p:sp>
          <p:nvSpPr>
            <p:cNvPr id="5057" name="Spider"/>
            <p:cNvSpPr txBox="1"/>
            <p:nvPr/>
          </p:nvSpPr>
          <p:spPr>
            <a:xfrm>
              <a:off x="11894251" y="3597068"/>
              <a:ext cx="3722916"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Spider</a:t>
              </a:r>
            </a:p>
          </p:txBody>
        </p:sp>
        <p:sp>
          <p:nvSpPr>
            <p:cNvPr id="5058" name="Sankey"/>
            <p:cNvSpPr txBox="1"/>
            <p:nvPr/>
          </p:nvSpPr>
          <p:spPr>
            <a:xfrm>
              <a:off x="11894251" y="6386813"/>
              <a:ext cx="3722916"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Sankey</a:t>
              </a:r>
            </a:p>
          </p:txBody>
        </p:sp>
        <p:sp>
          <p:nvSpPr>
            <p:cNvPr id="5059" name="Ranking"/>
            <p:cNvSpPr/>
            <p:nvPr/>
          </p:nvSpPr>
          <p:spPr>
            <a:xfrm>
              <a:off x="11894251" y="0"/>
              <a:ext cx="3721220" cy="620042"/>
            </a:xfrm>
            <a:prstGeom prst="rect">
              <a:avLst/>
            </a:prstGeom>
            <a:solidFill>
              <a:srgbClr val="DCDEE0"/>
            </a:solid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ctr">
              <a:noAutofit/>
            </a:bodyP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Ranking</a:t>
              </a:r>
            </a:p>
          </p:txBody>
        </p:sp>
        <p:sp>
          <p:nvSpPr>
            <p:cNvPr id="5060" name="Rectangle"/>
            <p:cNvSpPr/>
            <p:nvPr/>
          </p:nvSpPr>
          <p:spPr>
            <a:xfrm>
              <a:off x="15875581" y="1391934"/>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61" name="Rectangle"/>
            <p:cNvSpPr/>
            <p:nvPr/>
          </p:nvSpPr>
          <p:spPr>
            <a:xfrm>
              <a:off x="15875581" y="4182123"/>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62" name="Rectangle"/>
            <p:cNvSpPr/>
            <p:nvPr/>
          </p:nvSpPr>
          <p:spPr>
            <a:xfrm>
              <a:off x="15875581" y="6975351"/>
              <a:ext cx="3721220" cy="2170922"/>
            </a:xfrm>
            <a:prstGeom prst="rect">
              <a:avLst/>
            </a:prstGeom>
            <a:noFill/>
            <a:ln w="635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63" name="Scatter"/>
            <p:cNvSpPr txBox="1"/>
            <p:nvPr/>
          </p:nvSpPr>
          <p:spPr>
            <a:xfrm>
              <a:off x="15875581" y="807322"/>
              <a:ext cx="3722915"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Scatter</a:t>
              </a:r>
            </a:p>
          </p:txBody>
        </p:sp>
        <p:sp>
          <p:nvSpPr>
            <p:cNvPr id="5064" name="Regression"/>
            <p:cNvSpPr txBox="1"/>
            <p:nvPr/>
          </p:nvSpPr>
          <p:spPr>
            <a:xfrm>
              <a:off x="15875581" y="3597068"/>
              <a:ext cx="3722915"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Regression</a:t>
              </a:r>
            </a:p>
          </p:txBody>
        </p:sp>
        <p:sp>
          <p:nvSpPr>
            <p:cNvPr id="5065" name="Double Bar"/>
            <p:cNvSpPr txBox="1"/>
            <p:nvPr/>
          </p:nvSpPr>
          <p:spPr>
            <a:xfrm>
              <a:off x="15875581" y="6386813"/>
              <a:ext cx="3722915" cy="5472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b">
              <a:noAutofit/>
            </a:bodyPr>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Double Bar</a:t>
              </a:r>
            </a:p>
          </p:txBody>
        </p:sp>
        <p:sp>
          <p:nvSpPr>
            <p:cNvPr id="5066" name="Correlation"/>
            <p:cNvSpPr/>
            <p:nvPr/>
          </p:nvSpPr>
          <p:spPr>
            <a:xfrm>
              <a:off x="15875581" y="0"/>
              <a:ext cx="3721220" cy="620042"/>
            </a:xfrm>
            <a:prstGeom prst="rect">
              <a:avLst/>
            </a:prstGeom>
            <a:solidFill>
              <a:srgbClr val="DCDEE0"/>
            </a:solidFill>
            <a:ln w="12700" cap="flat">
              <a:noFill/>
              <a:miter lim="400000"/>
            </a:ln>
            <a:effectLst/>
            <a:extLst>
              <a:ext uri="{C572A759-6A51-4108-AA02-DFA0A04FC94B}">
                <ma14:wrappingTextBoxFlag xmlns:ma14="http://schemas.microsoft.com/office/mac/drawingml/2011/main" xmlns="" val="1"/>
              </a:ext>
            </a:extLst>
          </p:spPr>
          <p:txBody>
            <a:bodyPr wrap="square" lIns="26126" tIns="26126" rIns="26126" bIns="26126" numCol="1" anchor="ctr">
              <a:noAutofit/>
            </a:bodyP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Correlation</a:t>
              </a:r>
            </a:p>
          </p:txBody>
        </p:sp>
        <p:pic>
          <p:nvPicPr>
            <p:cNvPr id="5067" name="noun_151031_cc.png" descr="noun_151031_cc.png"/>
            <p:cNvPicPr>
              <a:picLocks/>
            </p:cNvPicPr>
            <p:nvPr/>
          </p:nvPicPr>
          <p:blipFill>
            <a:blip r:embed="rId32"/>
            <a:srcRect l="12834" t="4964" r="12834" b="19245"/>
            <a:stretch>
              <a:fillRect/>
            </a:stretch>
          </p:blipFill>
          <p:spPr>
            <a:xfrm rot="10800000" flipH="1">
              <a:off x="8238324" y="4432067"/>
              <a:ext cx="1659189" cy="1691743"/>
            </a:xfrm>
            <a:prstGeom prst="rect">
              <a:avLst/>
            </a:prstGeom>
            <a:ln w="12700" cap="flat">
              <a:noFill/>
              <a:miter lim="400000"/>
            </a:ln>
            <a:effectLst/>
          </p:spPr>
        </p:pic>
        <p:pic>
          <p:nvPicPr>
            <p:cNvPr id="5068" name="noun_151031_cc.png" descr="noun_151031_cc.png"/>
            <p:cNvPicPr>
              <a:picLocks/>
            </p:cNvPicPr>
            <p:nvPr/>
          </p:nvPicPr>
          <p:blipFill>
            <a:blip r:embed="rId32"/>
            <a:srcRect l="12834" t="4964" r="12834" b="19245"/>
            <a:stretch>
              <a:fillRect/>
            </a:stretch>
          </p:blipFill>
          <p:spPr>
            <a:xfrm>
              <a:off x="9727689" y="4431876"/>
              <a:ext cx="1659189" cy="1691743"/>
            </a:xfrm>
            <a:prstGeom prst="rect">
              <a:avLst/>
            </a:prstGeom>
            <a:ln w="12700" cap="flat">
              <a:noFill/>
              <a:miter lim="400000"/>
            </a:ln>
            <a:effectLst/>
          </p:spPr>
        </p:pic>
        <p:sp>
          <p:nvSpPr>
            <p:cNvPr id="5069" name="Line"/>
            <p:cNvSpPr/>
            <p:nvPr/>
          </p:nvSpPr>
          <p:spPr>
            <a:xfrm rot="21000000">
              <a:off x="12232479" y="8043970"/>
              <a:ext cx="3096045" cy="436880"/>
            </a:xfrm>
            <a:custGeom>
              <a:avLst/>
              <a:gdLst/>
              <a:ahLst/>
              <a:cxnLst>
                <a:cxn ang="0">
                  <a:pos x="wd2" y="hd2"/>
                </a:cxn>
                <a:cxn ang="5400000">
                  <a:pos x="wd2" y="hd2"/>
                </a:cxn>
                <a:cxn ang="10800000">
                  <a:pos x="wd2" y="hd2"/>
                </a:cxn>
                <a:cxn ang="16200000">
                  <a:pos x="wd2" y="hd2"/>
                </a:cxn>
              </a:cxnLst>
              <a:rect l="0" t="0" r="r" b="b"/>
              <a:pathLst>
                <a:path w="21600" h="20540" extrusionOk="0">
                  <a:moveTo>
                    <a:pt x="0" y="19013"/>
                  </a:moveTo>
                  <a:cubicBezTo>
                    <a:pt x="1965" y="21049"/>
                    <a:pt x="4219" y="21049"/>
                    <a:pt x="6184" y="19013"/>
                  </a:cubicBezTo>
                  <a:cubicBezTo>
                    <a:pt x="9829" y="15236"/>
                    <a:pt x="11568" y="5535"/>
                    <a:pt x="15187" y="1651"/>
                  </a:cubicBezTo>
                  <a:cubicBezTo>
                    <a:pt x="17216" y="-526"/>
                    <a:pt x="19562" y="-551"/>
                    <a:pt x="21600" y="1583"/>
                  </a:cubicBezTo>
                </a:path>
              </a:pathLst>
            </a:cu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70" name="Line"/>
            <p:cNvSpPr/>
            <p:nvPr/>
          </p:nvSpPr>
          <p:spPr>
            <a:xfrm rot="11400000" flipH="1">
              <a:off x="12232479" y="8045120"/>
              <a:ext cx="3096045" cy="436880"/>
            </a:xfrm>
            <a:custGeom>
              <a:avLst/>
              <a:gdLst/>
              <a:ahLst/>
              <a:cxnLst>
                <a:cxn ang="0">
                  <a:pos x="wd2" y="hd2"/>
                </a:cxn>
                <a:cxn ang="5400000">
                  <a:pos x="wd2" y="hd2"/>
                </a:cxn>
                <a:cxn ang="10800000">
                  <a:pos x="wd2" y="hd2"/>
                </a:cxn>
                <a:cxn ang="16200000">
                  <a:pos x="wd2" y="hd2"/>
                </a:cxn>
              </a:cxnLst>
              <a:rect l="0" t="0" r="r" b="b"/>
              <a:pathLst>
                <a:path w="21600" h="20540" extrusionOk="0">
                  <a:moveTo>
                    <a:pt x="0" y="19013"/>
                  </a:moveTo>
                  <a:cubicBezTo>
                    <a:pt x="1965" y="21049"/>
                    <a:pt x="4219" y="21049"/>
                    <a:pt x="6184" y="19013"/>
                  </a:cubicBezTo>
                  <a:cubicBezTo>
                    <a:pt x="9829" y="15236"/>
                    <a:pt x="11568" y="5535"/>
                    <a:pt x="15187" y="1651"/>
                  </a:cubicBezTo>
                  <a:cubicBezTo>
                    <a:pt x="17216" y="-526"/>
                    <a:pt x="19562" y="-551"/>
                    <a:pt x="21600" y="1583"/>
                  </a:cubicBezTo>
                </a:path>
              </a:pathLst>
            </a:cu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71" name="Line"/>
            <p:cNvSpPr/>
            <p:nvPr/>
          </p:nvSpPr>
          <p:spPr>
            <a:xfrm rot="11400000" flipH="1">
              <a:off x="12232479" y="7621520"/>
              <a:ext cx="3096045" cy="436879"/>
            </a:xfrm>
            <a:custGeom>
              <a:avLst/>
              <a:gdLst/>
              <a:ahLst/>
              <a:cxnLst>
                <a:cxn ang="0">
                  <a:pos x="wd2" y="hd2"/>
                </a:cxn>
                <a:cxn ang="5400000">
                  <a:pos x="wd2" y="hd2"/>
                </a:cxn>
                <a:cxn ang="10800000">
                  <a:pos x="wd2" y="hd2"/>
                </a:cxn>
                <a:cxn ang="16200000">
                  <a:pos x="wd2" y="hd2"/>
                </a:cxn>
              </a:cxnLst>
              <a:rect l="0" t="0" r="r" b="b"/>
              <a:pathLst>
                <a:path w="21600" h="20540" extrusionOk="0">
                  <a:moveTo>
                    <a:pt x="0" y="19013"/>
                  </a:moveTo>
                  <a:cubicBezTo>
                    <a:pt x="1965" y="21049"/>
                    <a:pt x="4219" y="21049"/>
                    <a:pt x="6184" y="19013"/>
                  </a:cubicBezTo>
                  <a:cubicBezTo>
                    <a:pt x="9829" y="15236"/>
                    <a:pt x="11568" y="5535"/>
                    <a:pt x="15187" y="1651"/>
                  </a:cubicBezTo>
                  <a:cubicBezTo>
                    <a:pt x="17216" y="-526"/>
                    <a:pt x="19562" y="-551"/>
                    <a:pt x="21600" y="1583"/>
                  </a:cubicBezTo>
                </a:path>
              </a:pathLst>
            </a:cu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72" name="Line"/>
            <p:cNvSpPr/>
            <p:nvPr/>
          </p:nvSpPr>
          <p:spPr>
            <a:xfrm rot="21000000">
              <a:off x="12232479" y="7620365"/>
              <a:ext cx="3096045" cy="436880"/>
            </a:xfrm>
            <a:custGeom>
              <a:avLst/>
              <a:gdLst/>
              <a:ahLst/>
              <a:cxnLst>
                <a:cxn ang="0">
                  <a:pos x="wd2" y="hd2"/>
                </a:cxn>
                <a:cxn ang="5400000">
                  <a:pos x="wd2" y="hd2"/>
                </a:cxn>
                <a:cxn ang="10800000">
                  <a:pos x="wd2" y="hd2"/>
                </a:cxn>
                <a:cxn ang="16200000">
                  <a:pos x="wd2" y="hd2"/>
                </a:cxn>
              </a:cxnLst>
              <a:rect l="0" t="0" r="r" b="b"/>
              <a:pathLst>
                <a:path w="21600" h="20540" extrusionOk="0">
                  <a:moveTo>
                    <a:pt x="0" y="19013"/>
                  </a:moveTo>
                  <a:cubicBezTo>
                    <a:pt x="1965" y="21049"/>
                    <a:pt x="4219" y="21049"/>
                    <a:pt x="6184" y="19013"/>
                  </a:cubicBezTo>
                  <a:cubicBezTo>
                    <a:pt x="9829" y="15236"/>
                    <a:pt x="11568" y="5535"/>
                    <a:pt x="15187" y="1651"/>
                  </a:cubicBezTo>
                  <a:cubicBezTo>
                    <a:pt x="17216" y="-526"/>
                    <a:pt x="19562" y="-551"/>
                    <a:pt x="21600" y="1583"/>
                  </a:cubicBezTo>
                </a:path>
              </a:pathLst>
            </a:cu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nvGrpSpPr>
            <p:cNvPr id="5097" name="Group"/>
            <p:cNvGrpSpPr/>
            <p:nvPr/>
          </p:nvGrpSpPr>
          <p:grpSpPr>
            <a:xfrm>
              <a:off x="8365986" y="7273535"/>
              <a:ext cx="2898004" cy="1567544"/>
              <a:chOff x="0" y="0"/>
              <a:chExt cx="2898003" cy="1567542"/>
            </a:xfrm>
          </p:grpSpPr>
          <p:sp>
            <p:nvSpPr>
              <p:cNvPr id="5073" name="Line"/>
              <p:cNvSpPr/>
              <p:nvPr/>
            </p:nvSpPr>
            <p:spPr>
              <a:xfrm flipV="1">
                <a:off x="1100050" y="1119905"/>
                <a:ext cx="1" cy="415047"/>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74" name="Line"/>
              <p:cNvSpPr/>
              <p:nvPr/>
            </p:nvSpPr>
            <p:spPr>
              <a:xfrm flipV="1">
                <a:off x="1678038" y="0"/>
                <a:ext cx="1" cy="415046"/>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75" name="Line"/>
              <p:cNvSpPr/>
              <p:nvPr/>
            </p:nvSpPr>
            <p:spPr>
              <a:xfrm>
                <a:off x="49641" y="640256"/>
                <a:ext cx="644056" cy="1"/>
              </a:xfrm>
              <a:prstGeom prst="line">
                <a:avLst/>
              </a:prstGeom>
              <a:noFill/>
              <a:ln w="1524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76" name="Line"/>
              <p:cNvSpPr/>
              <p:nvPr/>
            </p:nvSpPr>
            <p:spPr>
              <a:xfrm>
                <a:off x="0" y="939395"/>
                <a:ext cx="615719" cy="1"/>
              </a:xfrm>
              <a:prstGeom prst="line">
                <a:avLst/>
              </a:prstGeom>
              <a:noFill/>
              <a:ln w="508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77" name="Line"/>
              <p:cNvSpPr/>
              <p:nvPr/>
            </p:nvSpPr>
            <p:spPr>
              <a:xfrm>
                <a:off x="62001" y="1214834"/>
                <a:ext cx="553718" cy="1"/>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78" name="Line"/>
              <p:cNvSpPr/>
              <p:nvPr/>
            </p:nvSpPr>
            <p:spPr>
              <a:xfrm>
                <a:off x="394105" y="269341"/>
                <a:ext cx="255917"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79" name="Line"/>
              <p:cNvSpPr/>
              <p:nvPr/>
            </p:nvSpPr>
            <p:spPr>
              <a:xfrm>
                <a:off x="1981870" y="392980"/>
                <a:ext cx="23304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0" name="Line"/>
              <p:cNvSpPr/>
              <p:nvPr/>
            </p:nvSpPr>
            <p:spPr>
              <a:xfrm>
                <a:off x="1678037" y="674467"/>
                <a:ext cx="233046" cy="1"/>
              </a:xfrm>
              <a:prstGeom prst="line">
                <a:avLst/>
              </a:prstGeom>
              <a:noFill/>
              <a:ln w="1524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1" name="Line"/>
              <p:cNvSpPr/>
              <p:nvPr/>
            </p:nvSpPr>
            <p:spPr>
              <a:xfrm>
                <a:off x="1771693" y="1134809"/>
                <a:ext cx="233045" cy="1"/>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2" name="Line"/>
              <p:cNvSpPr/>
              <p:nvPr/>
            </p:nvSpPr>
            <p:spPr>
              <a:xfrm>
                <a:off x="1666604" y="1567542"/>
                <a:ext cx="23304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3" name="Line"/>
              <p:cNvSpPr/>
              <p:nvPr/>
            </p:nvSpPr>
            <p:spPr>
              <a:xfrm>
                <a:off x="2387749" y="331161"/>
                <a:ext cx="23304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4" name="Line"/>
              <p:cNvSpPr/>
              <p:nvPr/>
            </p:nvSpPr>
            <p:spPr>
              <a:xfrm>
                <a:off x="2296547" y="640256"/>
                <a:ext cx="444400" cy="1"/>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5" name="Line"/>
              <p:cNvSpPr/>
              <p:nvPr/>
            </p:nvSpPr>
            <p:spPr>
              <a:xfrm>
                <a:off x="2325086" y="1320266"/>
                <a:ext cx="358368"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6" name="Line"/>
              <p:cNvSpPr/>
              <p:nvPr/>
            </p:nvSpPr>
            <p:spPr>
              <a:xfrm>
                <a:off x="1752581" y="1382085"/>
                <a:ext cx="471136" cy="1"/>
              </a:xfrm>
              <a:prstGeom prst="line">
                <a:avLst/>
              </a:prstGeom>
              <a:noFill/>
              <a:ln w="1524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7" name="Line"/>
              <p:cNvSpPr/>
              <p:nvPr/>
            </p:nvSpPr>
            <p:spPr>
              <a:xfrm flipV="1">
                <a:off x="1273688" y="422789"/>
                <a:ext cx="1" cy="546274"/>
              </a:xfrm>
              <a:prstGeom prst="line">
                <a:avLst/>
              </a:prstGeom>
              <a:noFill/>
              <a:ln w="1524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8" name="Line"/>
              <p:cNvSpPr/>
              <p:nvPr/>
            </p:nvSpPr>
            <p:spPr>
              <a:xfrm flipV="1">
                <a:off x="2182989" y="726301"/>
                <a:ext cx="1" cy="426189"/>
              </a:xfrm>
              <a:prstGeom prst="line">
                <a:avLst/>
              </a:prstGeom>
              <a:noFill/>
              <a:ln w="1524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89" name="Line"/>
              <p:cNvSpPr/>
              <p:nvPr/>
            </p:nvSpPr>
            <p:spPr>
              <a:xfrm>
                <a:off x="789264" y="514962"/>
                <a:ext cx="233045" cy="1"/>
              </a:xfrm>
              <a:prstGeom prst="line">
                <a:avLst/>
              </a:prstGeom>
              <a:noFill/>
              <a:ln w="508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90" name="Line"/>
              <p:cNvSpPr/>
              <p:nvPr/>
            </p:nvSpPr>
            <p:spPr>
              <a:xfrm>
                <a:off x="726677" y="825714"/>
                <a:ext cx="233045"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91" name="Line"/>
              <p:cNvSpPr/>
              <p:nvPr/>
            </p:nvSpPr>
            <p:spPr>
              <a:xfrm>
                <a:off x="720807" y="1258447"/>
                <a:ext cx="233045" cy="1"/>
              </a:xfrm>
              <a:prstGeom prst="line">
                <a:avLst/>
              </a:prstGeom>
              <a:noFill/>
              <a:ln w="508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92" name="Line"/>
              <p:cNvSpPr/>
              <p:nvPr/>
            </p:nvSpPr>
            <p:spPr>
              <a:xfrm>
                <a:off x="2426868" y="939395"/>
                <a:ext cx="471136"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93" name="Line"/>
              <p:cNvSpPr/>
              <p:nvPr/>
            </p:nvSpPr>
            <p:spPr>
              <a:xfrm>
                <a:off x="903071" y="331161"/>
                <a:ext cx="471136" cy="1"/>
              </a:xfrm>
              <a:prstGeom prst="line">
                <a:avLst/>
              </a:prstGeom>
              <a:noFill/>
              <a:ln w="508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94" name="Line"/>
              <p:cNvSpPr/>
              <p:nvPr/>
            </p:nvSpPr>
            <p:spPr>
              <a:xfrm>
                <a:off x="1456426" y="825714"/>
                <a:ext cx="233046" cy="1"/>
              </a:xfrm>
              <a:prstGeom prst="line">
                <a:avLst/>
              </a:prstGeom>
              <a:noFill/>
              <a:ln w="508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95" name="Line"/>
              <p:cNvSpPr/>
              <p:nvPr/>
            </p:nvSpPr>
            <p:spPr>
              <a:xfrm>
                <a:off x="1246250" y="1196628"/>
                <a:ext cx="233045"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096" name="Line"/>
              <p:cNvSpPr/>
              <p:nvPr/>
            </p:nvSpPr>
            <p:spPr>
              <a:xfrm>
                <a:off x="1351338" y="1443904"/>
                <a:ext cx="233045" cy="1"/>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grpSp>
      <p:sp>
        <p:nvSpPr>
          <p:cNvPr id="104" name="Title 2">
            <a:extLst>
              <a:ext uri="{FF2B5EF4-FFF2-40B4-BE49-F238E27FC236}">
                <a16:creationId xmlns:a16="http://schemas.microsoft.com/office/drawing/2014/main" id="{FF449B4F-9912-094E-A5BD-174A228A26FB}"/>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algn="l"/>
            <a:endParaRPr lang="en-US" dirty="0"/>
          </a:p>
        </p:txBody>
      </p:sp>
      <p:sp>
        <p:nvSpPr>
          <p:cNvPr id="2" name="Title 1">
            <a:extLst>
              <a:ext uri="{FF2B5EF4-FFF2-40B4-BE49-F238E27FC236}">
                <a16:creationId xmlns:a16="http://schemas.microsoft.com/office/drawing/2014/main" id="{811DAB15-47C8-4D42-8309-6FB6DFFEFBDA}"/>
              </a:ext>
            </a:extLst>
          </p:cNvPr>
          <p:cNvSpPr>
            <a:spLocks noGrp="1"/>
          </p:cNvSpPr>
          <p:nvPr>
            <p:ph type="title"/>
          </p:nvPr>
        </p:nvSpPr>
        <p:spPr>
          <a:xfrm>
            <a:off x="304800" y="177800"/>
            <a:ext cx="10255980" cy="798643"/>
          </a:xfrm>
        </p:spPr>
        <p:txBody>
          <a:bodyPr/>
          <a:lstStyle/>
          <a:p>
            <a:r>
              <a:rPr lang="en-US" dirty="0"/>
              <a:t>Specific Visualizations Best Express Data-Driven Patterns</a:t>
            </a:r>
          </a:p>
        </p:txBody>
      </p:sp>
      <p:sp>
        <p:nvSpPr>
          <p:cNvPr id="4" name="Content Placeholder 3">
            <a:extLst>
              <a:ext uri="{FF2B5EF4-FFF2-40B4-BE49-F238E27FC236}">
                <a16:creationId xmlns:a16="http://schemas.microsoft.com/office/drawing/2014/main" id="{7F42DD75-8CE4-F742-8CD5-5826B3A182A3}"/>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349553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4" name="Description: An account of an object or observation that aids in furthering understanding…"/>
          <p:cNvSpPr txBox="1">
            <a:spLocks noGrp="1"/>
          </p:cNvSpPr>
          <p:nvPr>
            <p:ph sz="quarter" idx="10"/>
          </p:nvPr>
        </p:nvSpPr>
        <p:spPr/>
        <p:txBody>
          <a:bodyPr/>
          <a:lstStyle/>
          <a:p>
            <a:r>
              <a:rPr lang="en-US" b="1" dirty="0">
                <a:sym typeface="Helvetica Neue Medium"/>
              </a:rPr>
              <a:t>Description:</a:t>
            </a:r>
            <a:r>
              <a:rPr lang="en-US" b="1" dirty="0"/>
              <a:t> </a:t>
            </a:r>
            <a:r>
              <a:rPr lang="en-US" dirty="0"/>
              <a:t>An account of an object or observation that aids in furthering understanding</a:t>
            </a:r>
          </a:p>
          <a:p>
            <a:r>
              <a:rPr lang="en-US" b="1" dirty="0">
                <a:sym typeface="Helvetica Neue Medium"/>
              </a:rPr>
              <a:t>Classification:</a:t>
            </a:r>
            <a:r>
              <a:rPr lang="en-US" b="1" dirty="0"/>
              <a:t> </a:t>
            </a:r>
            <a:r>
              <a:rPr lang="en-US" dirty="0"/>
              <a:t>A sort of something according to qualities or characteristics it shares with others</a:t>
            </a:r>
          </a:p>
        </p:txBody>
      </p:sp>
      <p:sp>
        <p:nvSpPr>
          <p:cNvPr id="2" name="Title 1">
            <a:extLst>
              <a:ext uri="{FF2B5EF4-FFF2-40B4-BE49-F238E27FC236}">
                <a16:creationId xmlns:a16="http://schemas.microsoft.com/office/drawing/2014/main" id="{5412A357-908F-FA46-B7EB-D423031C49F0}"/>
              </a:ext>
            </a:extLst>
          </p:cNvPr>
          <p:cNvSpPr>
            <a:spLocks noGrp="1"/>
          </p:cNvSpPr>
          <p:nvPr>
            <p:ph type="title"/>
          </p:nvPr>
        </p:nvSpPr>
        <p:spPr/>
        <p:txBody>
          <a:bodyPr/>
          <a:lstStyle/>
          <a:p>
            <a:r>
              <a:rPr lang="en-US" dirty="0"/>
              <a:t>Visuals Aid in the Communication of Conceptual Ideas</a:t>
            </a:r>
          </a:p>
        </p:txBody>
      </p:sp>
      <p:sp>
        <p:nvSpPr>
          <p:cNvPr id="10" name="Content Placeholder 9">
            <a:extLst>
              <a:ext uri="{FF2B5EF4-FFF2-40B4-BE49-F238E27FC236}">
                <a16:creationId xmlns:a16="http://schemas.microsoft.com/office/drawing/2014/main" id="{DAFE48BC-E98E-1242-AA4E-D1444F1F3F12}"/>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44093753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4" name="Description: An account of an object or observation that aids in furthering understanding…"/>
          <p:cNvSpPr txBox="1">
            <a:spLocks noGrp="1"/>
          </p:cNvSpPr>
          <p:nvPr>
            <p:ph sz="quarter" idx="10"/>
          </p:nvPr>
        </p:nvSpPr>
        <p:spPr/>
        <p:txBody>
          <a:bodyPr/>
          <a:lstStyle/>
          <a:p>
            <a:r>
              <a:rPr lang="en-US" b="1" dirty="0">
                <a:sym typeface="Helvetica Neue Medium"/>
              </a:rPr>
              <a:t>Structure:</a:t>
            </a:r>
            <a:r>
              <a:rPr lang="en-US" b="1" dirty="0"/>
              <a:t> </a:t>
            </a:r>
            <a:r>
              <a:rPr lang="en-US" dirty="0"/>
              <a:t>The arrangement of and relations between parts or elements of something complex</a:t>
            </a:r>
          </a:p>
          <a:p>
            <a:r>
              <a:rPr lang="en-US" b="1" dirty="0">
                <a:sym typeface="Helvetica Neue Medium"/>
              </a:rPr>
              <a:t>Evaluation:</a:t>
            </a:r>
            <a:r>
              <a:rPr lang="en-US" b="1" dirty="0"/>
              <a:t> </a:t>
            </a:r>
            <a:r>
              <a:rPr lang="en-US" dirty="0"/>
              <a:t>A judgment about the amount, number, or value of something</a:t>
            </a:r>
          </a:p>
          <a:p>
            <a:r>
              <a:rPr lang="en-US" b="1" dirty="0">
                <a:sym typeface="Helvetica Neue Medium"/>
              </a:rPr>
              <a:t>Process:</a:t>
            </a:r>
            <a:r>
              <a:rPr lang="en-US" b="1" dirty="0"/>
              <a:t> </a:t>
            </a:r>
            <a:r>
              <a:rPr lang="en-US" dirty="0"/>
              <a:t>A series of actions or steps taken in order to achieve a particular end</a:t>
            </a:r>
          </a:p>
        </p:txBody>
      </p:sp>
      <p:sp>
        <p:nvSpPr>
          <p:cNvPr id="2" name="Title 1">
            <a:extLst>
              <a:ext uri="{FF2B5EF4-FFF2-40B4-BE49-F238E27FC236}">
                <a16:creationId xmlns:a16="http://schemas.microsoft.com/office/drawing/2014/main" id="{5412A357-908F-FA46-B7EB-D423031C49F0}"/>
              </a:ext>
            </a:extLst>
          </p:cNvPr>
          <p:cNvSpPr>
            <a:spLocks noGrp="1"/>
          </p:cNvSpPr>
          <p:nvPr>
            <p:ph type="title"/>
          </p:nvPr>
        </p:nvSpPr>
        <p:spPr/>
        <p:txBody>
          <a:bodyPr/>
          <a:lstStyle/>
          <a:p>
            <a:r>
              <a:rPr lang="en-US" dirty="0"/>
              <a:t>Visuals Aid in the Communication of Conceptual Ideas</a:t>
            </a:r>
          </a:p>
        </p:txBody>
      </p:sp>
      <p:sp>
        <p:nvSpPr>
          <p:cNvPr id="5" name="Content Placeholder 4">
            <a:extLst>
              <a:ext uri="{FF2B5EF4-FFF2-40B4-BE49-F238E27FC236}">
                <a16:creationId xmlns:a16="http://schemas.microsoft.com/office/drawing/2014/main" id="{5B5ECCD8-49A7-D047-95A4-806E6F5F039C}"/>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368336323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E4DDD9-DD16-474E-8599-04F4837F456E}"/>
              </a:ext>
            </a:extLst>
          </p:cNvPr>
          <p:cNvSpPr>
            <a:spLocks noGrp="1"/>
          </p:cNvSpPr>
          <p:nvPr>
            <p:ph sz="quarter" idx="10"/>
          </p:nvPr>
        </p:nvSpPr>
        <p:spPr/>
        <p:txBody>
          <a:bodyPr/>
          <a:lstStyle/>
          <a:p>
            <a:r>
              <a:rPr lang="en-US" b="1" dirty="0"/>
              <a:t>Module 3: </a:t>
            </a:r>
            <a:r>
              <a:rPr lang="en-US" dirty="0"/>
              <a:t>Your Guide to Creating Visualizations</a:t>
            </a:r>
          </a:p>
          <a:p>
            <a:r>
              <a:rPr lang="en-US" b="1" dirty="0"/>
              <a:t>Key Concepts</a:t>
            </a:r>
          </a:p>
          <a:p>
            <a:pPr lvl="1"/>
            <a:r>
              <a:rPr lang="en-US" dirty="0"/>
              <a:t>Finding patterns in data</a:t>
            </a:r>
          </a:p>
          <a:p>
            <a:pPr lvl="1"/>
            <a:r>
              <a:rPr lang="en-US" dirty="0"/>
              <a:t>Being planful when creating dataviz</a:t>
            </a:r>
          </a:p>
          <a:p>
            <a:pPr lvl="1"/>
            <a:r>
              <a:rPr lang="en-US" dirty="0"/>
              <a:t>Understanding the components of visual form</a:t>
            </a:r>
          </a:p>
          <a:p>
            <a:pPr lvl="1"/>
            <a:r>
              <a:rPr lang="en-US" dirty="0"/>
              <a:t>Creating inviting dataviz</a:t>
            </a:r>
          </a:p>
        </p:txBody>
      </p:sp>
      <p:sp>
        <p:nvSpPr>
          <p:cNvPr id="4" name="Title 3">
            <a:extLst>
              <a:ext uri="{FF2B5EF4-FFF2-40B4-BE49-F238E27FC236}">
                <a16:creationId xmlns:a16="http://schemas.microsoft.com/office/drawing/2014/main" id="{91F29E0F-1BD7-EF49-8008-6636408DFC06}"/>
              </a:ext>
            </a:extLst>
          </p:cNvPr>
          <p:cNvSpPr>
            <a:spLocks noGrp="1"/>
          </p:cNvSpPr>
          <p:nvPr>
            <p:ph type="title"/>
          </p:nvPr>
        </p:nvSpPr>
        <p:spPr/>
        <p:txBody>
          <a:bodyPr/>
          <a:lstStyle/>
          <a:p>
            <a:r>
              <a:rPr lang="en-US" dirty="0"/>
              <a:t>In This Module</a:t>
            </a:r>
          </a:p>
        </p:txBody>
      </p:sp>
      <p:sp>
        <p:nvSpPr>
          <p:cNvPr id="10" name="Content Placeholder 9">
            <a:extLst>
              <a:ext uri="{FF2B5EF4-FFF2-40B4-BE49-F238E27FC236}">
                <a16:creationId xmlns:a16="http://schemas.microsoft.com/office/drawing/2014/main" id="{376E6AAC-6319-E649-9A8D-50634DEA66A1}"/>
              </a:ext>
            </a:extLst>
          </p:cNvPr>
          <p:cNvSpPr>
            <a:spLocks noGrp="1"/>
          </p:cNvSpPr>
          <p:nvPr>
            <p:ph sz="quarter" idx="11"/>
          </p:nvPr>
        </p:nvSpPr>
        <p:spPr/>
        <p:txBody>
          <a:bodyPr/>
          <a:lstStyle/>
          <a:p>
            <a:endParaRPr lang="en-US" dirty="0"/>
          </a:p>
        </p:txBody>
      </p:sp>
      <p:sp>
        <p:nvSpPr>
          <p:cNvPr id="6" name="Title 2">
            <a:extLst>
              <a:ext uri="{FF2B5EF4-FFF2-40B4-BE49-F238E27FC236}">
                <a16:creationId xmlns:a16="http://schemas.microsoft.com/office/drawing/2014/main" id="{70104EDC-579E-F14F-94CC-70E763F6311B}"/>
              </a:ext>
            </a:extLst>
          </p:cNvPr>
          <p:cNvSpPr txBox="1">
            <a:spLocks/>
          </p:cNvSpPr>
          <p:nvPr/>
        </p:nvSpPr>
        <p:spPr>
          <a:xfrm>
            <a:off x="304800" y="177800"/>
            <a:ext cx="10871200" cy="798643"/>
          </a:xfrm>
          <a:prstGeom prst="rect">
            <a:avLst/>
          </a:prstGeom>
        </p:spPr>
        <p:txBody>
          <a:bodyPr anchor="t"/>
          <a:lstStyle>
            <a:lvl1pPr defTabSz="608013" eaLnBrk="1" hangingPunct="1">
              <a:lnSpc>
                <a:spcPct val="100000"/>
              </a:lnSpc>
              <a:defRPr sz="4267" b="1" i="0">
                <a:solidFill>
                  <a:srgbClr val="F26204"/>
                </a:solidFill>
                <a:latin typeface="Arial"/>
                <a:ea typeface="+mj-ea"/>
                <a:cs typeface="Arial"/>
              </a:defRPr>
            </a:lvl1pPr>
            <a:lvl2pPr algn="ctr" defTabSz="608013" eaLnBrk="1" hangingPunct="1">
              <a:defRPr sz="5800">
                <a:latin typeface="Calibri" panose="020F0502020204030204" pitchFamily="34" charset="0"/>
              </a:defRPr>
            </a:lvl2pPr>
            <a:lvl3pPr algn="ctr" defTabSz="608013" eaLnBrk="1" hangingPunct="1">
              <a:defRPr sz="5800">
                <a:latin typeface="Calibri" panose="020F0502020204030204" pitchFamily="34" charset="0"/>
              </a:defRPr>
            </a:lvl3pPr>
            <a:lvl4pPr algn="ctr" defTabSz="608013" eaLnBrk="1" hangingPunct="1">
              <a:defRPr sz="5800">
                <a:latin typeface="Calibri" panose="020F0502020204030204" pitchFamily="34" charset="0"/>
              </a:defRPr>
            </a:lvl4pPr>
            <a:lvl5pPr algn="ctr" defTabSz="608013" eaLnBrk="1" hangingPunct="1">
              <a:defRPr sz="5800">
                <a:latin typeface="Calibri" panose="020F0502020204030204" pitchFamily="34" charset="0"/>
              </a:defRPr>
            </a:lvl5pPr>
            <a:lvl6pPr marL="457200" algn="ctr" defTabSz="608013" fontAlgn="base">
              <a:spcBef>
                <a:spcPct val="0"/>
              </a:spcBef>
              <a:spcAft>
                <a:spcPct val="0"/>
              </a:spcAft>
              <a:defRPr sz="5800">
                <a:latin typeface="Calibri" panose="020F0502020204030204" pitchFamily="34" charset="0"/>
              </a:defRPr>
            </a:lvl6pPr>
            <a:lvl7pPr marL="914400" algn="ctr" defTabSz="608013" fontAlgn="base">
              <a:spcBef>
                <a:spcPct val="0"/>
              </a:spcBef>
              <a:spcAft>
                <a:spcPct val="0"/>
              </a:spcAft>
              <a:defRPr sz="5800">
                <a:latin typeface="Calibri" panose="020F0502020204030204" pitchFamily="34" charset="0"/>
              </a:defRPr>
            </a:lvl7pPr>
            <a:lvl8pPr marL="1371600" algn="ctr" defTabSz="608013" fontAlgn="base">
              <a:spcBef>
                <a:spcPct val="0"/>
              </a:spcBef>
              <a:spcAft>
                <a:spcPct val="0"/>
              </a:spcAft>
              <a:defRPr sz="5800">
                <a:latin typeface="Calibri" panose="020F0502020204030204" pitchFamily="34" charset="0"/>
              </a:defRPr>
            </a:lvl8pPr>
            <a:lvl9pPr marL="1828800" algn="ctr" defTabSz="608013" fontAlgn="base">
              <a:spcBef>
                <a:spcPct val="0"/>
              </a:spcBef>
              <a:spcAft>
                <a:spcPct val="0"/>
              </a:spcAft>
              <a:defRPr sz="5800">
                <a:latin typeface="Calibri" panose="020F0502020204030204" pitchFamily="34" charset="0"/>
              </a:defRPr>
            </a:lvl9pPr>
          </a:lstStyle>
          <a:p>
            <a:endParaRPr lang="en-US" dirty="0"/>
          </a:p>
        </p:txBody>
      </p:sp>
    </p:spTree>
    <p:extLst>
      <p:ext uri="{BB962C8B-B14F-4D97-AF65-F5344CB8AC3E}">
        <p14:creationId xmlns:p14="http://schemas.microsoft.com/office/powerpoint/2010/main" val="279284289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8" name="noun_544_cc.png" descr="noun_544_cc.png"/>
          <p:cNvPicPr>
            <a:picLocks noChangeAspect="1"/>
          </p:cNvPicPr>
          <p:nvPr/>
        </p:nvPicPr>
        <p:blipFill>
          <a:blip r:embed="rId3"/>
          <a:srcRect b="13290"/>
          <a:stretch>
            <a:fillRect/>
          </a:stretch>
        </p:blipFill>
        <p:spPr>
          <a:xfrm>
            <a:off x="-5313717" y="-5883747"/>
            <a:ext cx="1175658" cy="1019406"/>
          </a:xfrm>
          <a:prstGeom prst="rect">
            <a:avLst/>
          </a:prstGeom>
          <a:ln w="12700">
            <a:miter lim="400000"/>
          </a:ln>
        </p:spPr>
      </p:pic>
      <p:pic>
        <p:nvPicPr>
          <p:cNvPr id="5109" name="noun_30989_cc.png" descr="noun_30989_cc.png"/>
          <p:cNvPicPr>
            <a:picLocks noChangeAspect="1"/>
          </p:cNvPicPr>
          <p:nvPr/>
        </p:nvPicPr>
        <p:blipFill>
          <a:blip r:embed="rId4"/>
          <a:srcRect b="14323"/>
          <a:stretch>
            <a:fillRect/>
          </a:stretch>
        </p:blipFill>
        <p:spPr>
          <a:xfrm>
            <a:off x="-1133602" y="-2938615"/>
            <a:ext cx="1175658" cy="1007269"/>
          </a:xfrm>
          <a:prstGeom prst="rect">
            <a:avLst/>
          </a:prstGeom>
          <a:ln w="12700">
            <a:miter lim="400000"/>
          </a:ln>
        </p:spPr>
      </p:pic>
      <p:pic>
        <p:nvPicPr>
          <p:cNvPr id="5110" name="noun_32963_cc.png" descr="noun_32963_cc.png"/>
          <p:cNvPicPr>
            <a:picLocks noChangeAspect="1"/>
          </p:cNvPicPr>
          <p:nvPr/>
        </p:nvPicPr>
        <p:blipFill>
          <a:blip r:embed="rId5"/>
          <a:srcRect b="18029"/>
          <a:stretch>
            <a:fillRect/>
          </a:stretch>
        </p:blipFill>
        <p:spPr>
          <a:xfrm>
            <a:off x="-4846222" y="-539178"/>
            <a:ext cx="1175658" cy="963691"/>
          </a:xfrm>
          <a:prstGeom prst="rect">
            <a:avLst/>
          </a:prstGeom>
          <a:ln w="12700">
            <a:miter lim="400000"/>
          </a:ln>
        </p:spPr>
      </p:pic>
      <p:pic>
        <p:nvPicPr>
          <p:cNvPr id="5111" name="noun_32965_cc.png" descr="noun_32965_cc.png"/>
          <p:cNvPicPr>
            <a:picLocks noChangeAspect="1"/>
          </p:cNvPicPr>
          <p:nvPr/>
        </p:nvPicPr>
        <p:blipFill>
          <a:blip r:embed="rId6"/>
          <a:srcRect l="8942" t="3470" r="8942" b="21030"/>
          <a:stretch>
            <a:fillRect/>
          </a:stretch>
        </p:blipFill>
        <p:spPr>
          <a:xfrm>
            <a:off x="-3282187" y="4317503"/>
            <a:ext cx="1249641" cy="1148971"/>
          </a:xfrm>
          <a:prstGeom prst="rect">
            <a:avLst/>
          </a:prstGeom>
          <a:ln w="12700">
            <a:miter lim="400000"/>
          </a:ln>
        </p:spPr>
      </p:pic>
      <p:pic>
        <p:nvPicPr>
          <p:cNvPr id="5112" name="noun_32966_cc.png" descr="noun_32966_cc.png"/>
          <p:cNvPicPr>
            <a:picLocks noChangeAspect="1"/>
          </p:cNvPicPr>
          <p:nvPr/>
        </p:nvPicPr>
        <p:blipFill>
          <a:blip r:embed="rId7"/>
          <a:srcRect b="18918"/>
          <a:stretch>
            <a:fillRect/>
          </a:stretch>
        </p:blipFill>
        <p:spPr>
          <a:xfrm>
            <a:off x="-7520830" y="-4467157"/>
            <a:ext cx="1409696" cy="1143001"/>
          </a:xfrm>
          <a:prstGeom prst="rect">
            <a:avLst/>
          </a:prstGeom>
          <a:ln w="12700">
            <a:miter lim="400000"/>
          </a:ln>
        </p:spPr>
      </p:pic>
      <p:pic>
        <p:nvPicPr>
          <p:cNvPr id="5113" name="noun_32974_cc.png" descr="noun_32974_cc.png"/>
          <p:cNvPicPr>
            <a:picLocks noChangeAspect="1"/>
          </p:cNvPicPr>
          <p:nvPr/>
        </p:nvPicPr>
        <p:blipFill>
          <a:blip r:embed="rId8"/>
          <a:srcRect b="15938"/>
          <a:stretch>
            <a:fillRect/>
          </a:stretch>
        </p:blipFill>
        <p:spPr>
          <a:xfrm>
            <a:off x="-7495826" y="-5937004"/>
            <a:ext cx="1359723" cy="1143001"/>
          </a:xfrm>
          <a:prstGeom prst="rect">
            <a:avLst/>
          </a:prstGeom>
          <a:ln w="12700">
            <a:miter lim="400000"/>
          </a:ln>
        </p:spPr>
      </p:pic>
      <p:pic>
        <p:nvPicPr>
          <p:cNvPr id="5114" name="noun_35428_cc.png" descr="noun_35428_cc.png"/>
          <p:cNvPicPr>
            <a:picLocks noChangeAspect="1"/>
          </p:cNvPicPr>
          <p:nvPr/>
        </p:nvPicPr>
        <p:blipFill>
          <a:blip r:embed="rId9"/>
          <a:srcRect b="21924"/>
          <a:stretch>
            <a:fillRect/>
          </a:stretch>
        </p:blipFill>
        <p:spPr>
          <a:xfrm>
            <a:off x="-3282187" y="1144555"/>
            <a:ext cx="1175658" cy="917897"/>
          </a:xfrm>
          <a:prstGeom prst="rect">
            <a:avLst/>
          </a:prstGeom>
          <a:ln w="12700">
            <a:miter lim="400000"/>
          </a:ln>
        </p:spPr>
      </p:pic>
      <p:pic>
        <p:nvPicPr>
          <p:cNvPr id="5115" name="noun_70898_cc.png" descr="noun_70898_cc.png"/>
          <p:cNvPicPr>
            <a:picLocks noChangeAspect="1"/>
          </p:cNvPicPr>
          <p:nvPr/>
        </p:nvPicPr>
        <p:blipFill>
          <a:blip r:embed="rId10"/>
          <a:srcRect b="16691"/>
          <a:stretch>
            <a:fillRect/>
          </a:stretch>
        </p:blipFill>
        <p:spPr>
          <a:xfrm>
            <a:off x="-3282187" y="5830700"/>
            <a:ext cx="1175658" cy="979420"/>
          </a:xfrm>
          <a:prstGeom prst="rect">
            <a:avLst/>
          </a:prstGeom>
          <a:ln w="12700">
            <a:miter lim="400000"/>
          </a:ln>
        </p:spPr>
      </p:pic>
      <p:pic>
        <p:nvPicPr>
          <p:cNvPr id="5116" name="noun_111459_cc.png" descr="noun_111459_cc.png"/>
          <p:cNvPicPr>
            <a:picLocks noChangeAspect="1"/>
          </p:cNvPicPr>
          <p:nvPr/>
        </p:nvPicPr>
        <p:blipFill>
          <a:blip r:embed="rId11"/>
          <a:srcRect b="14364"/>
          <a:stretch>
            <a:fillRect/>
          </a:stretch>
        </p:blipFill>
        <p:spPr>
          <a:xfrm>
            <a:off x="-1168822" y="-4418682"/>
            <a:ext cx="1221420" cy="1045974"/>
          </a:xfrm>
          <a:prstGeom prst="rect">
            <a:avLst/>
          </a:prstGeom>
          <a:ln w="12700">
            <a:miter lim="400000"/>
          </a:ln>
        </p:spPr>
      </p:pic>
      <p:pic>
        <p:nvPicPr>
          <p:cNvPr id="5117" name="noun_117199_cc.png" descr="noun_117199_cc.png"/>
          <p:cNvPicPr>
            <a:picLocks noChangeAspect="1"/>
          </p:cNvPicPr>
          <p:nvPr/>
        </p:nvPicPr>
        <p:blipFill>
          <a:blip r:embed="rId12"/>
          <a:srcRect t="12934" b="29532"/>
          <a:stretch>
            <a:fillRect/>
          </a:stretch>
        </p:blipFill>
        <p:spPr>
          <a:xfrm>
            <a:off x="-3282187" y="-127183"/>
            <a:ext cx="1175658" cy="676385"/>
          </a:xfrm>
          <a:prstGeom prst="rect">
            <a:avLst/>
          </a:prstGeom>
          <a:ln w="12700">
            <a:miter lim="400000"/>
          </a:ln>
        </p:spPr>
      </p:pic>
      <p:pic>
        <p:nvPicPr>
          <p:cNvPr id="5118" name="noun_131884_cc.png" descr="noun_131884_cc.png"/>
          <p:cNvPicPr>
            <a:picLocks noChangeAspect="1"/>
          </p:cNvPicPr>
          <p:nvPr/>
        </p:nvPicPr>
        <p:blipFill>
          <a:blip r:embed="rId13"/>
          <a:srcRect b="18551"/>
          <a:stretch>
            <a:fillRect/>
          </a:stretch>
        </p:blipFill>
        <p:spPr>
          <a:xfrm>
            <a:off x="-7403774" y="-2913713"/>
            <a:ext cx="1175658" cy="957551"/>
          </a:xfrm>
          <a:prstGeom prst="rect">
            <a:avLst/>
          </a:prstGeom>
          <a:ln w="12700">
            <a:miter lim="400000"/>
          </a:ln>
        </p:spPr>
      </p:pic>
      <p:pic>
        <p:nvPicPr>
          <p:cNvPr id="5119" name="noun_151016_cc.png" descr="noun_151016_cc.png"/>
          <p:cNvPicPr>
            <a:picLocks noChangeAspect="1"/>
          </p:cNvPicPr>
          <p:nvPr/>
        </p:nvPicPr>
        <p:blipFill>
          <a:blip r:embed="rId14"/>
          <a:srcRect l="11487" t="4722" r="11487" b="18286"/>
          <a:stretch>
            <a:fillRect/>
          </a:stretch>
        </p:blipFill>
        <p:spPr>
          <a:xfrm>
            <a:off x="-1067369" y="-5895484"/>
            <a:ext cx="1043292" cy="1042830"/>
          </a:xfrm>
          <a:prstGeom prst="rect">
            <a:avLst/>
          </a:prstGeom>
          <a:ln w="12700">
            <a:miter lim="400000"/>
          </a:ln>
        </p:spPr>
      </p:pic>
      <p:pic>
        <p:nvPicPr>
          <p:cNvPr id="5120" name="noun_166374_cc.png" descr="noun_166374_cc.png"/>
          <p:cNvPicPr>
            <a:picLocks noChangeAspect="1"/>
          </p:cNvPicPr>
          <p:nvPr/>
        </p:nvPicPr>
        <p:blipFill>
          <a:blip r:embed="rId15"/>
          <a:srcRect b="12868"/>
          <a:stretch>
            <a:fillRect/>
          </a:stretch>
        </p:blipFill>
        <p:spPr>
          <a:xfrm>
            <a:off x="956456" y="-5886298"/>
            <a:ext cx="1175658" cy="1024369"/>
          </a:xfrm>
          <a:prstGeom prst="rect">
            <a:avLst/>
          </a:prstGeom>
          <a:ln w="12700">
            <a:miter lim="400000"/>
          </a:ln>
        </p:spPr>
      </p:pic>
      <p:pic>
        <p:nvPicPr>
          <p:cNvPr id="5121" name="noun_175064_cc.png" descr="noun_175064_cc.png"/>
          <p:cNvPicPr>
            <a:picLocks noChangeAspect="1"/>
          </p:cNvPicPr>
          <p:nvPr/>
        </p:nvPicPr>
        <p:blipFill>
          <a:blip r:embed="rId16"/>
          <a:srcRect b="12700"/>
          <a:stretch>
            <a:fillRect/>
          </a:stretch>
        </p:blipFill>
        <p:spPr>
          <a:xfrm>
            <a:off x="972376" y="-4385923"/>
            <a:ext cx="1143831" cy="980619"/>
          </a:xfrm>
          <a:prstGeom prst="rect">
            <a:avLst/>
          </a:prstGeom>
          <a:ln w="12700">
            <a:miter lim="400000"/>
          </a:ln>
        </p:spPr>
      </p:pic>
      <p:pic>
        <p:nvPicPr>
          <p:cNvPr id="5122" name="noun_175590_cc.png" descr="noun_175590_cc.png"/>
          <p:cNvPicPr>
            <a:picLocks noChangeAspect="1"/>
          </p:cNvPicPr>
          <p:nvPr/>
        </p:nvPicPr>
        <p:blipFill>
          <a:blip r:embed="rId17"/>
          <a:srcRect b="13904"/>
          <a:stretch>
            <a:fillRect/>
          </a:stretch>
        </p:blipFill>
        <p:spPr>
          <a:xfrm>
            <a:off x="-4962304" y="2782568"/>
            <a:ext cx="1175658" cy="1012185"/>
          </a:xfrm>
          <a:prstGeom prst="rect">
            <a:avLst/>
          </a:prstGeom>
          <a:ln w="12700">
            <a:miter lim="400000"/>
          </a:ln>
        </p:spPr>
      </p:pic>
      <p:pic>
        <p:nvPicPr>
          <p:cNvPr id="5123" name="noun_175621_cc.png" descr="noun_175621_cc.png"/>
          <p:cNvPicPr>
            <a:picLocks noChangeAspect="1"/>
          </p:cNvPicPr>
          <p:nvPr/>
        </p:nvPicPr>
        <p:blipFill>
          <a:blip r:embed="rId18"/>
          <a:srcRect b="13970"/>
          <a:stretch>
            <a:fillRect/>
          </a:stretch>
        </p:blipFill>
        <p:spPr>
          <a:xfrm>
            <a:off x="956456" y="-2940655"/>
            <a:ext cx="1175658" cy="1011418"/>
          </a:xfrm>
          <a:prstGeom prst="rect">
            <a:avLst/>
          </a:prstGeom>
          <a:ln w="12700">
            <a:miter lim="400000"/>
          </a:ln>
        </p:spPr>
      </p:pic>
      <p:pic>
        <p:nvPicPr>
          <p:cNvPr id="5124" name="noun_175734_cc.png" descr="noun_175734_cc.png"/>
          <p:cNvPicPr>
            <a:picLocks noChangeAspect="1"/>
          </p:cNvPicPr>
          <p:nvPr/>
        </p:nvPicPr>
        <p:blipFill>
          <a:blip r:embed="rId19"/>
          <a:srcRect b="14060"/>
          <a:stretch>
            <a:fillRect/>
          </a:stretch>
        </p:blipFill>
        <p:spPr>
          <a:xfrm>
            <a:off x="-4846222" y="1098325"/>
            <a:ext cx="1175658" cy="1010357"/>
          </a:xfrm>
          <a:prstGeom prst="rect">
            <a:avLst/>
          </a:prstGeom>
          <a:ln w="12700">
            <a:miter lim="400000"/>
          </a:ln>
        </p:spPr>
      </p:pic>
      <p:pic>
        <p:nvPicPr>
          <p:cNvPr id="5125" name="noun_175735_cc.png" descr="noun_175735_cc.png"/>
          <p:cNvPicPr>
            <a:picLocks noChangeAspect="1"/>
          </p:cNvPicPr>
          <p:nvPr/>
        </p:nvPicPr>
        <p:blipFill>
          <a:blip r:embed="rId20"/>
          <a:srcRect b="13363"/>
          <a:stretch>
            <a:fillRect/>
          </a:stretch>
        </p:blipFill>
        <p:spPr>
          <a:xfrm>
            <a:off x="-4846222" y="4382716"/>
            <a:ext cx="1175658" cy="1018547"/>
          </a:xfrm>
          <a:prstGeom prst="rect">
            <a:avLst/>
          </a:prstGeom>
          <a:ln w="12700">
            <a:miter lim="400000"/>
          </a:ln>
        </p:spPr>
      </p:pic>
      <p:pic>
        <p:nvPicPr>
          <p:cNvPr id="5126" name="noun_175737_cc.png" descr="noun_175737_cc.png"/>
          <p:cNvPicPr>
            <a:picLocks noChangeAspect="1"/>
          </p:cNvPicPr>
          <p:nvPr/>
        </p:nvPicPr>
        <p:blipFill>
          <a:blip r:embed="rId21"/>
          <a:srcRect b="13144"/>
          <a:stretch>
            <a:fillRect/>
          </a:stretch>
        </p:blipFill>
        <p:spPr>
          <a:xfrm>
            <a:off x="-3148216" y="-5884665"/>
            <a:ext cx="1175658" cy="1021128"/>
          </a:xfrm>
          <a:prstGeom prst="rect">
            <a:avLst/>
          </a:prstGeom>
          <a:ln w="12700">
            <a:miter lim="400000"/>
          </a:ln>
        </p:spPr>
      </p:pic>
      <p:pic>
        <p:nvPicPr>
          <p:cNvPr id="5127" name="noun_175738_cc.png" descr="noun_175738_cc.png"/>
          <p:cNvPicPr>
            <a:picLocks noChangeAspect="1"/>
          </p:cNvPicPr>
          <p:nvPr/>
        </p:nvPicPr>
        <p:blipFill>
          <a:blip r:embed="rId22"/>
          <a:srcRect b="12972"/>
          <a:stretch>
            <a:fillRect/>
          </a:stretch>
        </p:blipFill>
        <p:spPr>
          <a:xfrm>
            <a:off x="-3282187" y="2678370"/>
            <a:ext cx="1175658" cy="1023146"/>
          </a:xfrm>
          <a:prstGeom prst="rect">
            <a:avLst/>
          </a:prstGeom>
          <a:ln w="12700">
            <a:miter lim="400000"/>
          </a:ln>
        </p:spPr>
      </p:pic>
      <p:pic>
        <p:nvPicPr>
          <p:cNvPr id="5128" name="noun_195098_cc.png" descr="noun_195098_cc.png"/>
          <p:cNvPicPr>
            <a:picLocks noChangeAspect="1"/>
          </p:cNvPicPr>
          <p:nvPr/>
        </p:nvPicPr>
        <p:blipFill>
          <a:blip r:embed="rId23"/>
          <a:srcRect b="15541"/>
          <a:stretch>
            <a:fillRect/>
          </a:stretch>
        </p:blipFill>
        <p:spPr>
          <a:xfrm>
            <a:off x="-3223659" y="-4392148"/>
            <a:ext cx="1175658" cy="992943"/>
          </a:xfrm>
          <a:prstGeom prst="rect">
            <a:avLst/>
          </a:prstGeom>
          <a:ln w="12700">
            <a:miter lim="400000"/>
          </a:ln>
        </p:spPr>
      </p:pic>
      <p:grpSp>
        <p:nvGrpSpPr>
          <p:cNvPr id="5131" name="Group"/>
          <p:cNvGrpSpPr/>
          <p:nvPr/>
        </p:nvGrpSpPr>
        <p:grpSpPr>
          <a:xfrm>
            <a:off x="-5555048" y="-2880545"/>
            <a:ext cx="1658321" cy="891130"/>
            <a:chOff x="0" y="0"/>
            <a:chExt cx="3316640" cy="1782258"/>
          </a:xfrm>
        </p:grpSpPr>
        <p:pic>
          <p:nvPicPr>
            <p:cNvPr id="5129" name="noun_151031_cc.png" descr="noun_151031_cc.png"/>
            <p:cNvPicPr>
              <a:picLocks/>
            </p:cNvPicPr>
            <p:nvPr/>
          </p:nvPicPr>
          <p:blipFill>
            <a:blip r:embed="rId24"/>
            <a:srcRect l="12834" t="4964" r="12834" b="19245"/>
            <a:stretch>
              <a:fillRect/>
            </a:stretch>
          </p:blipFill>
          <p:spPr>
            <a:xfrm>
              <a:off x="0" y="201"/>
              <a:ext cx="1747765" cy="1782058"/>
            </a:xfrm>
            <a:prstGeom prst="rect">
              <a:avLst/>
            </a:prstGeom>
            <a:ln w="12700" cap="flat">
              <a:noFill/>
              <a:miter lim="400000"/>
            </a:ln>
            <a:effectLst/>
          </p:spPr>
        </p:pic>
        <p:pic>
          <p:nvPicPr>
            <p:cNvPr id="5130" name="noun_151031_cc.png" descr="noun_151031_cc.png"/>
            <p:cNvPicPr>
              <a:picLocks/>
            </p:cNvPicPr>
            <p:nvPr/>
          </p:nvPicPr>
          <p:blipFill>
            <a:blip r:embed="rId24"/>
            <a:srcRect l="12834" t="4964" r="12834" b="19245"/>
            <a:stretch>
              <a:fillRect/>
            </a:stretch>
          </p:blipFill>
          <p:spPr>
            <a:xfrm rot="10800000">
              <a:off x="1568876" y="0"/>
              <a:ext cx="1747765" cy="1782057"/>
            </a:xfrm>
            <a:prstGeom prst="rect">
              <a:avLst/>
            </a:prstGeom>
            <a:ln w="12700" cap="flat">
              <a:noFill/>
              <a:miter lim="400000"/>
            </a:ln>
            <a:effectLst/>
          </p:spPr>
        </p:pic>
      </p:grpSp>
      <p:pic>
        <p:nvPicPr>
          <p:cNvPr id="5132" name="noun_195112_cc.png" descr="noun_195112_cc.png"/>
          <p:cNvPicPr>
            <a:picLocks noChangeAspect="1"/>
          </p:cNvPicPr>
          <p:nvPr/>
        </p:nvPicPr>
        <p:blipFill>
          <a:blip r:embed="rId25"/>
          <a:srcRect b="15151"/>
          <a:stretch>
            <a:fillRect/>
          </a:stretch>
        </p:blipFill>
        <p:spPr>
          <a:xfrm>
            <a:off x="-5341680" y="-4418171"/>
            <a:ext cx="1231640" cy="1045029"/>
          </a:xfrm>
          <a:prstGeom prst="rect">
            <a:avLst/>
          </a:prstGeom>
          <a:ln w="12700">
            <a:miter lim="400000"/>
          </a:ln>
        </p:spPr>
      </p:pic>
      <p:grpSp>
        <p:nvGrpSpPr>
          <p:cNvPr id="5137" name="Group"/>
          <p:cNvGrpSpPr/>
          <p:nvPr/>
        </p:nvGrpSpPr>
        <p:grpSpPr>
          <a:xfrm>
            <a:off x="-3459010" y="-2801721"/>
            <a:ext cx="1645848" cy="733483"/>
            <a:chOff x="0" y="0"/>
            <a:chExt cx="3291694" cy="1466963"/>
          </a:xfrm>
        </p:grpSpPr>
        <p:sp>
          <p:nvSpPr>
            <p:cNvPr id="5133" name="Line"/>
            <p:cNvSpPr/>
            <p:nvPr/>
          </p:nvSpPr>
          <p:spPr>
            <a:xfrm rot="21000000">
              <a:off x="15183" y="725884"/>
              <a:ext cx="3261328" cy="460203"/>
            </a:xfrm>
            <a:custGeom>
              <a:avLst/>
              <a:gdLst/>
              <a:ahLst/>
              <a:cxnLst>
                <a:cxn ang="0">
                  <a:pos x="wd2" y="hd2"/>
                </a:cxn>
                <a:cxn ang="5400000">
                  <a:pos x="wd2" y="hd2"/>
                </a:cxn>
                <a:cxn ang="10800000">
                  <a:pos x="wd2" y="hd2"/>
                </a:cxn>
                <a:cxn ang="16200000">
                  <a:pos x="wd2" y="hd2"/>
                </a:cxn>
              </a:cxnLst>
              <a:rect l="0" t="0" r="r" b="b"/>
              <a:pathLst>
                <a:path w="21600" h="20540" extrusionOk="0">
                  <a:moveTo>
                    <a:pt x="0" y="19013"/>
                  </a:moveTo>
                  <a:cubicBezTo>
                    <a:pt x="1965" y="21049"/>
                    <a:pt x="4219" y="21049"/>
                    <a:pt x="6184" y="19013"/>
                  </a:cubicBezTo>
                  <a:cubicBezTo>
                    <a:pt x="9829" y="15236"/>
                    <a:pt x="11568" y="5535"/>
                    <a:pt x="15187" y="1651"/>
                  </a:cubicBezTo>
                  <a:cubicBezTo>
                    <a:pt x="17216" y="-526"/>
                    <a:pt x="19562" y="-551"/>
                    <a:pt x="21600" y="1583"/>
                  </a:cubicBezTo>
                </a:path>
              </a:pathLst>
            </a:custGeom>
            <a:noFill/>
            <a:ln w="254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34" name="Line"/>
            <p:cNvSpPr/>
            <p:nvPr/>
          </p:nvSpPr>
          <p:spPr>
            <a:xfrm rot="11400000" flipH="1">
              <a:off x="15183" y="727096"/>
              <a:ext cx="3261328" cy="460202"/>
            </a:xfrm>
            <a:custGeom>
              <a:avLst/>
              <a:gdLst/>
              <a:ahLst/>
              <a:cxnLst>
                <a:cxn ang="0">
                  <a:pos x="wd2" y="hd2"/>
                </a:cxn>
                <a:cxn ang="5400000">
                  <a:pos x="wd2" y="hd2"/>
                </a:cxn>
                <a:cxn ang="10800000">
                  <a:pos x="wd2" y="hd2"/>
                </a:cxn>
                <a:cxn ang="16200000">
                  <a:pos x="wd2" y="hd2"/>
                </a:cxn>
              </a:cxnLst>
              <a:rect l="0" t="0" r="r" b="b"/>
              <a:pathLst>
                <a:path w="21600" h="20540" extrusionOk="0">
                  <a:moveTo>
                    <a:pt x="0" y="19013"/>
                  </a:moveTo>
                  <a:cubicBezTo>
                    <a:pt x="1965" y="21049"/>
                    <a:pt x="4219" y="21049"/>
                    <a:pt x="6184" y="19013"/>
                  </a:cubicBezTo>
                  <a:cubicBezTo>
                    <a:pt x="9829" y="15236"/>
                    <a:pt x="11568" y="5535"/>
                    <a:pt x="15187" y="1651"/>
                  </a:cubicBezTo>
                  <a:cubicBezTo>
                    <a:pt x="17216" y="-526"/>
                    <a:pt x="19562" y="-551"/>
                    <a:pt x="21600" y="1583"/>
                  </a:cubicBezTo>
                </a:path>
              </a:pathLst>
            </a:custGeom>
            <a:noFill/>
            <a:ln w="254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35" name="Line"/>
            <p:cNvSpPr/>
            <p:nvPr/>
          </p:nvSpPr>
          <p:spPr>
            <a:xfrm rot="11400000" flipH="1">
              <a:off x="15183" y="280881"/>
              <a:ext cx="3261328" cy="460202"/>
            </a:xfrm>
            <a:custGeom>
              <a:avLst/>
              <a:gdLst/>
              <a:ahLst/>
              <a:cxnLst>
                <a:cxn ang="0">
                  <a:pos x="wd2" y="hd2"/>
                </a:cxn>
                <a:cxn ang="5400000">
                  <a:pos x="wd2" y="hd2"/>
                </a:cxn>
                <a:cxn ang="10800000">
                  <a:pos x="wd2" y="hd2"/>
                </a:cxn>
                <a:cxn ang="16200000">
                  <a:pos x="wd2" y="hd2"/>
                </a:cxn>
              </a:cxnLst>
              <a:rect l="0" t="0" r="r" b="b"/>
              <a:pathLst>
                <a:path w="21600" h="20540" extrusionOk="0">
                  <a:moveTo>
                    <a:pt x="0" y="19013"/>
                  </a:moveTo>
                  <a:cubicBezTo>
                    <a:pt x="1965" y="21049"/>
                    <a:pt x="4219" y="21049"/>
                    <a:pt x="6184" y="19013"/>
                  </a:cubicBezTo>
                  <a:cubicBezTo>
                    <a:pt x="9829" y="15236"/>
                    <a:pt x="11568" y="5535"/>
                    <a:pt x="15187" y="1651"/>
                  </a:cubicBezTo>
                  <a:cubicBezTo>
                    <a:pt x="17216" y="-526"/>
                    <a:pt x="19562" y="-551"/>
                    <a:pt x="21600" y="1583"/>
                  </a:cubicBezTo>
                </a:path>
              </a:pathLst>
            </a:custGeom>
            <a:noFill/>
            <a:ln w="254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36" name="Line"/>
            <p:cNvSpPr/>
            <p:nvPr/>
          </p:nvSpPr>
          <p:spPr>
            <a:xfrm rot="21000000">
              <a:off x="15183" y="279666"/>
              <a:ext cx="3261328" cy="460202"/>
            </a:xfrm>
            <a:custGeom>
              <a:avLst/>
              <a:gdLst/>
              <a:ahLst/>
              <a:cxnLst>
                <a:cxn ang="0">
                  <a:pos x="wd2" y="hd2"/>
                </a:cxn>
                <a:cxn ang="5400000">
                  <a:pos x="wd2" y="hd2"/>
                </a:cxn>
                <a:cxn ang="10800000">
                  <a:pos x="wd2" y="hd2"/>
                </a:cxn>
                <a:cxn ang="16200000">
                  <a:pos x="wd2" y="hd2"/>
                </a:cxn>
              </a:cxnLst>
              <a:rect l="0" t="0" r="r" b="b"/>
              <a:pathLst>
                <a:path w="21600" h="20540" extrusionOk="0">
                  <a:moveTo>
                    <a:pt x="0" y="19013"/>
                  </a:moveTo>
                  <a:cubicBezTo>
                    <a:pt x="1965" y="21049"/>
                    <a:pt x="4219" y="21049"/>
                    <a:pt x="6184" y="19013"/>
                  </a:cubicBezTo>
                  <a:cubicBezTo>
                    <a:pt x="9829" y="15236"/>
                    <a:pt x="11568" y="5535"/>
                    <a:pt x="15187" y="1651"/>
                  </a:cubicBezTo>
                  <a:cubicBezTo>
                    <a:pt x="17216" y="-526"/>
                    <a:pt x="19562" y="-551"/>
                    <a:pt x="21600" y="1583"/>
                  </a:cubicBezTo>
                </a:path>
              </a:pathLst>
            </a:custGeom>
            <a:noFill/>
            <a:ln w="254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grpSp>
        <p:nvGrpSpPr>
          <p:cNvPr id="5141" name="Group"/>
          <p:cNvGrpSpPr/>
          <p:nvPr/>
        </p:nvGrpSpPr>
        <p:grpSpPr>
          <a:xfrm>
            <a:off x="-4896500" y="5989191"/>
            <a:ext cx="1276215" cy="1024369"/>
            <a:chOff x="0" y="0"/>
            <a:chExt cx="2552428" cy="2048736"/>
          </a:xfrm>
        </p:grpSpPr>
        <p:pic>
          <p:nvPicPr>
            <p:cNvPr id="5138" name="noun_166374_cc.png" descr="noun_166374_cc.png"/>
            <p:cNvPicPr>
              <a:picLocks noChangeAspect="1"/>
            </p:cNvPicPr>
            <p:nvPr/>
          </p:nvPicPr>
          <p:blipFill>
            <a:blip r:embed="rId15"/>
            <a:srcRect b="12868"/>
            <a:stretch>
              <a:fillRect/>
            </a:stretch>
          </p:blipFill>
          <p:spPr>
            <a:xfrm>
              <a:off x="44699" y="0"/>
              <a:ext cx="2351315" cy="2048737"/>
            </a:xfrm>
            <a:prstGeom prst="rect">
              <a:avLst/>
            </a:prstGeom>
            <a:ln w="12700" cap="flat">
              <a:noFill/>
              <a:miter lim="400000"/>
            </a:ln>
            <a:effectLst/>
          </p:spPr>
        </p:pic>
        <p:sp>
          <p:nvSpPr>
            <p:cNvPr id="5139" name="Rectangle"/>
            <p:cNvSpPr/>
            <p:nvPr/>
          </p:nvSpPr>
          <p:spPr>
            <a:xfrm>
              <a:off x="387789" y="78377"/>
              <a:ext cx="1959838" cy="1782259"/>
            </a:xfrm>
            <a:prstGeom prst="rect">
              <a:avLst/>
            </a:prstGeom>
            <a:solidFill>
              <a:srgbClr val="FFFFFF"/>
            </a:solidFill>
            <a:ln w="12700" cap="flat">
              <a:noFill/>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pic>
          <p:nvPicPr>
            <p:cNvPr id="5140" name="noun_151032_cc.png" descr="noun_151032_cc.png"/>
            <p:cNvPicPr>
              <a:picLocks/>
            </p:cNvPicPr>
            <p:nvPr/>
          </p:nvPicPr>
          <p:blipFill>
            <a:blip r:embed="rId26"/>
            <a:srcRect b="19046"/>
            <a:stretch>
              <a:fillRect/>
            </a:stretch>
          </p:blipFill>
          <p:spPr>
            <a:xfrm>
              <a:off x="0" y="139713"/>
              <a:ext cx="2552429" cy="1903468"/>
            </a:xfrm>
            <a:prstGeom prst="rect">
              <a:avLst/>
            </a:prstGeom>
            <a:ln w="12700" cap="flat">
              <a:noFill/>
              <a:miter lim="400000"/>
            </a:ln>
            <a:effectLst/>
          </p:spPr>
        </p:pic>
      </p:grpSp>
      <p:pic>
        <p:nvPicPr>
          <p:cNvPr id="5142" name="noun_6299 (1).png" descr="noun_6299 (1).png"/>
          <p:cNvPicPr>
            <a:picLocks noChangeAspect="1"/>
          </p:cNvPicPr>
          <p:nvPr/>
        </p:nvPicPr>
        <p:blipFill>
          <a:blip r:embed="rId27"/>
          <a:srcRect b="17255"/>
          <a:stretch>
            <a:fillRect/>
          </a:stretch>
        </p:blipFill>
        <p:spPr>
          <a:xfrm>
            <a:off x="9289215" y="5132068"/>
            <a:ext cx="1550105" cy="1282621"/>
          </a:xfrm>
          <a:prstGeom prst="rect">
            <a:avLst/>
          </a:prstGeom>
          <a:ln w="12700">
            <a:miter lim="400000"/>
          </a:ln>
        </p:spPr>
      </p:pic>
      <p:pic>
        <p:nvPicPr>
          <p:cNvPr id="5143" name="noun_14396_cc.png" descr="noun_14396_cc.png"/>
          <p:cNvPicPr>
            <a:picLocks noChangeAspect="1"/>
          </p:cNvPicPr>
          <p:nvPr/>
        </p:nvPicPr>
        <p:blipFill>
          <a:blip r:embed="rId28"/>
          <a:srcRect b="27628"/>
          <a:stretch>
            <a:fillRect/>
          </a:stretch>
        </p:blipFill>
        <p:spPr>
          <a:xfrm>
            <a:off x="9164289" y="2734000"/>
            <a:ext cx="1116076" cy="807720"/>
          </a:xfrm>
          <a:prstGeom prst="rect">
            <a:avLst/>
          </a:prstGeom>
          <a:ln w="12700">
            <a:miter lim="400000"/>
          </a:ln>
        </p:spPr>
      </p:pic>
      <p:pic>
        <p:nvPicPr>
          <p:cNvPr id="5144" name="noun_167736_cc.png" descr="noun_167736_cc.png"/>
          <p:cNvPicPr>
            <a:picLocks noChangeAspect="1"/>
          </p:cNvPicPr>
          <p:nvPr/>
        </p:nvPicPr>
        <p:blipFill>
          <a:blip r:embed="rId29"/>
          <a:srcRect b="16111"/>
          <a:stretch>
            <a:fillRect/>
          </a:stretch>
        </p:blipFill>
        <p:spPr>
          <a:xfrm>
            <a:off x="9676547" y="3991479"/>
            <a:ext cx="775402" cy="989934"/>
          </a:xfrm>
          <a:prstGeom prst="rect">
            <a:avLst/>
          </a:prstGeom>
          <a:ln w="12700">
            <a:miter lim="400000"/>
          </a:ln>
        </p:spPr>
      </p:pic>
      <p:sp>
        <p:nvSpPr>
          <p:cNvPr id="5145" name="Rectangle"/>
          <p:cNvSpPr/>
          <p:nvPr/>
        </p:nvSpPr>
        <p:spPr>
          <a:xfrm>
            <a:off x="9133962" y="2591801"/>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46" name="Rectangle"/>
          <p:cNvSpPr/>
          <p:nvPr/>
        </p:nvSpPr>
        <p:spPr>
          <a:xfrm>
            <a:off x="9133962" y="3986895"/>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47" name="Rectangle"/>
          <p:cNvSpPr/>
          <p:nvPr/>
        </p:nvSpPr>
        <p:spPr>
          <a:xfrm>
            <a:off x="9133962" y="5381988"/>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48" name="Chevron"/>
          <p:cNvSpPr txBox="1"/>
          <p:nvPr/>
        </p:nvSpPr>
        <p:spPr>
          <a:xfrm>
            <a:off x="9133115" y="2299495"/>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Chevron</a:t>
            </a:r>
          </a:p>
        </p:txBody>
      </p:sp>
      <p:sp>
        <p:nvSpPr>
          <p:cNvPr id="5149" name="Flow"/>
          <p:cNvSpPr txBox="1"/>
          <p:nvPr/>
        </p:nvSpPr>
        <p:spPr>
          <a:xfrm>
            <a:off x="9133115" y="3694367"/>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Flow</a:t>
            </a:r>
          </a:p>
        </p:txBody>
      </p:sp>
      <p:sp>
        <p:nvSpPr>
          <p:cNvPr id="5150" name="Gantt"/>
          <p:cNvSpPr txBox="1"/>
          <p:nvPr/>
        </p:nvSpPr>
        <p:spPr>
          <a:xfrm>
            <a:off x="9133115" y="5089240"/>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Gantt</a:t>
            </a:r>
          </a:p>
        </p:txBody>
      </p:sp>
      <p:sp>
        <p:nvSpPr>
          <p:cNvPr id="5151" name="Process"/>
          <p:cNvSpPr/>
          <p:nvPr/>
        </p:nvSpPr>
        <p:spPr>
          <a:xfrm>
            <a:off x="9133962" y="1894313"/>
            <a:ext cx="1860610" cy="310022"/>
          </a:xfrm>
          <a:prstGeom prst="rect">
            <a:avLst/>
          </a:prstGeom>
          <a:solidFill>
            <a:srgbClr val="DCDEE0"/>
          </a:solidFill>
          <a:ln w="12700">
            <a:miter lim="400000"/>
          </a:ln>
          <a:extLst>
            <a:ext uri="{C572A759-6A51-4108-AA02-DFA0A04FC94B}">
              <ma14:wrappingTextBoxFlag xmlns:ma14="http://schemas.microsoft.com/office/mac/drawingml/2011/main" xmlns="" val="1"/>
            </a:ext>
          </a:extLst>
        </p:spPr>
        <p:txBody>
          <a:bodyPr lIns="26126" tIns="26126" rIns="26126" bIns="26126" anchor="ct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Process</a:t>
            </a:r>
          </a:p>
        </p:txBody>
      </p:sp>
      <p:pic>
        <p:nvPicPr>
          <p:cNvPr id="5152" name="noun_14396_cc.png" descr="noun_14396_cc.png"/>
          <p:cNvPicPr>
            <a:picLocks noChangeAspect="1"/>
          </p:cNvPicPr>
          <p:nvPr/>
        </p:nvPicPr>
        <p:blipFill>
          <a:blip r:embed="rId28"/>
          <a:srcRect b="27628"/>
          <a:stretch>
            <a:fillRect/>
          </a:stretch>
        </p:blipFill>
        <p:spPr>
          <a:xfrm>
            <a:off x="9848169" y="2734000"/>
            <a:ext cx="1116076" cy="807720"/>
          </a:xfrm>
          <a:prstGeom prst="rect">
            <a:avLst/>
          </a:prstGeom>
          <a:ln w="12700">
            <a:miter lim="400000"/>
          </a:ln>
        </p:spPr>
      </p:pic>
      <p:sp>
        <p:nvSpPr>
          <p:cNvPr id="5153" name="Rectangle"/>
          <p:cNvSpPr/>
          <p:nvPr/>
        </p:nvSpPr>
        <p:spPr>
          <a:xfrm>
            <a:off x="1314749" y="4165614"/>
            <a:ext cx="344076" cy="741984"/>
          </a:xfrm>
          <a:prstGeom prst="rect">
            <a:avLst/>
          </a:prstGeom>
          <a:solidFill>
            <a:srgbClr val="FFFFFF"/>
          </a:solidFill>
          <a:ln w="1016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54" name="Rectangle"/>
          <p:cNvSpPr/>
          <p:nvPr/>
        </p:nvSpPr>
        <p:spPr>
          <a:xfrm>
            <a:off x="1733623" y="4165614"/>
            <a:ext cx="344076" cy="741984"/>
          </a:xfrm>
          <a:prstGeom prst="rect">
            <a:avLst/>
          </a:prstGeom>
          <a:solidFill>
            <a:srgbClr val="FFFFFF"/>
          </a:solidFill>
          <a:ln w="1016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55" name="Rectangle"/>
          <p:cNvSpPr/>
          <p:nvPr/>
        </p:nvSpPr>
        <p:spPr>
          <a:xfrm>
            <a:off x="2571370" y="4165614"/>
            <a:ext cx="344076" cy="741984"/>
          </a:xfrm>
          <a:prstGeom prst="rect">
            <a:avLst/>
          </a:prstGeom>
          <a:solidFill>
            <a:srgbClr val="FFFFFF"/>
          </a:solidFill>
          <a:ln w="1016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56" name="Rectangle"/>
          <p:cNvSpPr/>
          <p:nvPr/>
        </p:nvSpPr>
        <p:spPr>
          <a:xfrm>
            <a:off x="2152497" y="4162616"/>
            <a:ext cx="344075" cy="741984"/>
          </a:xfrm>
          <a:prstGeom prst="rect">
            <a:avLst/>
          </a:prstGeom>
          <a:solidFill>
            <a:srgbClr val="FFFFFF"/>
          </a:solidFill>
          <a:ln w="1016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pic>
        <p:nvPicPr>
          <p:cNvPr id="5157" name="noun_81048_cc.png" descr="noun_81048_cc.png"/>
          <p:cNvPicPr>
            <a:picLocks noChangeAspect="1"/>
          </p:cNvPicPr>
          <p:nvPr/>
        </p:nvPicPr>
        <p:blipFill>
          <a:blip r:embed="rId30"/>
          <a:srcRect t="9206" b="25659"/>
          <a:stretch>
            <a:fillRect/>
          </a:stretch>
        </p:blipFill>
        <p:spPr>
          <a:xfrm>
            <a:off x="1339247" y="2625202"/>
            <a:ext cx="1574187" cy="1025334"/>
          </a:xfrm>
          <a:prstGeom prst="rect">
            <a:avLst/>
          </a:prstGeom>
          <a:ln w="12700">
            <a:miter lim="400000"/>
          </a:ln>
        </p:spPr>
      </p:pic>
      <p:pic>
        <p:nvPicPr>
          <p:cNvPr id="5158" name="noun_175657_cc.png" descr="noun_175657_cc.png"/>
          <p:cNvPicPr>
            <a:picLocks noChangeAspect="1"/>
          </p:cNvPicPr>
          <p:nvPr/>
        </p:nvPicPr>
        <p:blipFill>
          <a:blip r:embed="rId31"/>
          <a:srcRect b="13174"/>
          <a:stretch>
            <a:fillRect/>
          </a:stretch>
        </p:blipFill>
        <p:spPr>
          <a:xfrm>
            <a:off x="1568275" y="5422616"/>
            <a:ext cx="1116076" cy="969034"/>
          </a:xfrm>
          <a:prstGeom prst="rect">
            <a:avLst/>
          </a:prstGeom>
          <a:ln w="12700">
            <a:miter lim="400000"/>
          </a:ln>
        </p:spPr>
      </p:pic>
      <p:sp>
        <p:nvSpPr>
          <p:cNvPr id="5159" name="Rectangle"/>
          <p:cNvSpPr/>
          <p:nvPr/>
        </p:nvSpPr>
        <p:spPr>
          <a:xfrm>
            <a:off x="1196007" y="2590280"/>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60" name="Rectangle"/>
          <p:cNvSpPr/>
          <p:nvPr/>
        </p:nvSpPr>
        <p:spPr>
          <a:xfrm>
            <a:off x="1196007" y="3985374"/>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61" name="Rectangle"/>
          <p:cNvSpPr/>
          <p:nvPr/>
        </p:nvSpPr>
        <p:spPr>
          <a:xfrm>
            <a:off x="1196007" y="5381988"/>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62" name="Venn Diagram"/>
          <p:cNvSpPr txBox="1"/>
          <p:nvPr/>
        </p:nvSpPr>
        <p:spPr>
          <a:xfrm>
            <a:off x="1197428" y="2297974"/>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Venn Diagram</a:t>
            </a:r>
          </a:p>
        </p:txBody>
      </p:sp>
      <p:sp>
        <p:nvSpPr>
          <p:cNvPr id="5163" name="Inductive Diagram"/>
          <p:cNvSpPr txBox="1"/>
          <p:nvPr/>
        </p:nvSpPr>
        <p:spPr>
          <a:xfrm>
            <a:off x="1197428" y="3692847"/>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Inductive Diagram</a:t>
            </a:r>
          </a:p>
        </p:txBody>
      </p:sp>
      <p:sp>
        <p:nvSpPr>
          <p:cNvPr id="5164" name="Conceptual Structure"/>
          <p:cNvSpPr txBox="1"/>
          <p:nvPr/>
        </p:nvSpPr>
        <p:spPr>
          <a:xfrm>
            <a:off x="1197428" y="5087720"/>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Conceptual Structure</a:t>
            </a:r>
          </a:p>
        </p:txBody>
      </p:sp>
      <p:sp>
        <p:nvSpPr>
          <p:cNvPr id="5165" name="Description"/>
          <p:cNvSpPr/>
          <p:nvPr/>
        </p:nvSpPr>
        <p:spPr>
          <a:xfrm>
            <a:off x="1196007" y="1892792"/>
            <a:ext cx="1860610" cy="310022"/>
          </a:xfrm>
          <a:prstGeom prst="rect">
            <a:avLst/>
          </a:prstGeom>
          <a:solidFill>
            <a:srgbClr val="DCDEE0"/>
          </a:solidFill>
          <a:ln w="12700">
            <a:miter lim="400000"/>
          </a:ln>
          <a:extLst>
            <a:ext uri="{C572A759-6A51-4108-AA02-DFA0A04FC94B}">
              <ma14:wrappingTextBoxFlag xmlns:ma14="http://schemas.microsoft.com/office/mac/drawingml/2011/main" xmlns="" val="1"/>
            </a:ext>
          </a:extLst>
        </p:spPr>
        <p:txBody>
          <a:bodyPr lIns="26126" tIns="26126" rIns="26126" bIns="26126" anchor="ct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Description</a:t>
            </a:r>
          </a:p>
        </p:txBody>
      </p:sp>
      <p:grpSp>
        <p:nvGrpSpPr>
          <p:cNvPr id="5170" name="Group"/>
          <p:cNvGrpSpPr/>
          <p:nvPr/>
        </p:nvGrpSpPr>
        <p:grpSpPr>
          <a:xfrm>
            <a:off x="1788712" y="4288748"/>
            <a:ext cx="233897" cy="495716"/>
            <a:chOff x="0" y="0"/>
            <a:chExt cx="467793" cy="991430"/>
          </a:xfrm>
        </p:grpSpPr>
        <p:sp>
          <p:nvSpPr>
            <p:cNvPr id="5166" name="Line"/>
            <p:cNvSpPr/>
            <p:nvPr/>
          </p:nvSpPr>
          <p:spPr>
            <a:xfrm>
              <a:off x="0" y="0"/>
              <a:ext cx="462775" cy="0"/>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67" name="Line"/>
            <p:cNvSpPr/>
            <p:nvPr/>
          </p:nvSpPr>
          <p:spPr>
            <a:xfrm>
              <a:off x="5019" y="307551"/>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68" name="Line"/>
            <p:cNvSpPr/>
            <p:nvPr/>
          </p:nvSpPr>
          <p:spPr>
            <a:xfrm>
              <a:off x="5019" y="649491"/>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69" name="Line"/>
            <p:cNvSpPr/>
            <p:nvPr/>
          </p:nvSpPr>
          <p:spPr>
            <a:xfrm>
              <a:off x="5019" y="991430"/>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grpSp>
        <p:nvGrpSpPr>
          <p:cNvPr id="5175" name="Group"/>
          <p:cNvGrpSpPr/>
          <p:nvPr/>
        </p:nvGrpSpPr>
        <p:grpSpPr>
          <a:xfrm>
            <a:off x="2626459" y="4288748"/>
            <a:ext cx="233897" cy="495716"/>
            <a:chOff x="0" y="0"/>
            <a:chExt cx="467793" cy="991430"/>
          </a:xfrm>
        </p:grpSpPr>
        <p:sp>
          <p:nvSpPr>
            <p:cNvPr id="5171" name="Line"/>
            <p:cNvSpPr/>
            <p:nvPr/>
          </p:nvSpPr>
          <p:spPr>
            <a:xfrm>
              <a:off x="0" y="0"/>
              <a:ext cx="462775" cy="0"/>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72" name="Line"/>
            <p:cNvSpPr/>
            <p:nvPr/>
          </p:nvSpPr>
          <p:spPr>
            <a:xfrm>
              <a:off x="5019" y="307551"/>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73" name="Line"/>
            <p:cNvSpPr/>
            <p:nvPr/>
          </p:nvSpPr>
          <p:spPr>
            <a:xfrm>
              <a:off x="5019" y="649491"/>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74" name="Line"/>
            <p:cNvSpPr/>
            <p:nvPr/>
          </p:nvSpPr>
          <p:spPr>
            <a:xfrm>
              <a:off x="5019" y="991430"/>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grpSp>
        <p:nvGrpSpPr>
          <p:cNvPr id="5180" name="Group"/>
          <p:cNvGrpSpPr/>
          <p:nvPr/>
        </p:nvGrpSpPr>
        <p:grpSpPr>
          <a:xfrm>
            <a:off x="1369838" y="4288748"/>
            <a:ext cx="233898" cy="495716"/>
            <a:chOff x="0" y="0"/>
            <a:chExt cx="467793" cy="991430"/>
          </a:xfrm>
        </p:grpSpPr>
        <p:sp>
          <p:nvSpPr>
            <p:cNvPr id="5176" name="Line"/>
            <p:cNvSpPr/>
            <p:nvPr/>
          </p:nvSpPr>
          <p:spPr>
            <a:xfrm>
              <a:off x="0" y="0"/>
              <a:ext cx="462775" cy="0"/>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77" name="Line"/>
            <p:cNvSpPr/>
            <p:nvPr/>
          </p:nvSpPr>
          <p:spPr>
            <a:xfrm>
              <a:off x="5019" y="307551"/>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78" name="Line"/>
            <p:cNvSpPr/>
            <p:nvPr/>
          </p:nvSpPr>
          <p:spPr>
            <a:xfrm>
              <a:off x="5019" y="649491"/>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79" name="Line"/>
            <p:cNvSpPr/>
            <p:nvPr/>
          </p:nvSpPr>
          <p:spPr>
            <a:xfrm>
              <a:off x="5019" y="991430"/>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grpSp>
        <p:nvGrpSpPr>
          <p:cNvPr id="5185" name="Group"/>
          <p:cNvGrpSpPr/>
          <p:nvPr/>
        </p:nvGrpSpPr>
        <p:grpSpPr>
          <a:xfrm>
            <a:off x="2207586" y="4296460"/>
            <a:ext cx="233897" cy="495716"/>
            <a:chOff x="0" y="0"/>
            <a:chExt cx="467793" cy="991430"/>
          </a:xfrm>
        </p:grpSpPr>
        <p:sp>
          <p:nvSpPr>
            <p:cNvPr id="5181" name="Line"/>
            <p:cNvSpPr/>
            <p:nvPr/>
          </p:nvSpPr>
          <p:spPr>
            <a:xfrm>
              <a:off x="0" y="0"/>
              <a:ext cx="462775" cy="0"/>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82" name="Line"/>
            <p:cNvSpPr/>
            <p:nvPr/>
          </p:nvSpPr>
          <p:spPr>
            <a:xfrm>
              <a:off x="5019" y="307551"/>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83" name="Line"/>
            <p:cNvSpPr/>
            <p:nvPr/>
          </p:nvSpPr>
          <p:spPr>
            <a:xfrm>
              <a:off x="5019" y="649491"/>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84" name="Line"/>
            <p:cNvSpPr/>
            <p:nvPr/>
          </p:nvSpPr>
          <p:spPr>
            <a:xfrm>
              <a:off x="5019" y="991430"/>
              <a:ext cx="46277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sp>
        <p:nvSpPr>
          <p:cNvPr id="5186" name="Line"/>
          <p:cNvSpPr/>
          <p:nvPr/>
        </p:nvSpPr>
        <p:spPr>
          <a:xfrm>
            <a:off x="8318856" y="4262778"/>
            <a:ext cx="262831"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pic>
        <p:nvPicPr>
          <p:cNvPr id="5187" name="noun_50842_cc.png" descr="noun_50842_cc.png"/>
          <p:cNvPicPr>
            <a:picLocks noChangeAspect="1"/>
          </p:cNvPicPr>
          <p:nvPr/>
        </p:nvPicPr>
        <p:blipFill>
          <a:blip r:embed="rId32"/>
          <a:srcRect b="17025"/>
          <a:stretch>
            <a:fillRect/>
          </a:stretch>
        </p:blipFill>
        <p:spPr>
          <a:xfrm>
            <a:off x="3465962" y="2595362"/>
            <a:ext cx="1307720" cy="1085074"/>
          </a:xfrm>
          <a:prstGeom prst="rect">
            <a:avLst/>
          </a:prstGeom>
          <a:ln w="12700">
            <a:miter lim="400000"/>
          </a:ln>
        </p:spPr>
      </p:pic>
      <p:pic>
        <p:nvPicPr>
          <p:cNvPr id="5188" name="noun_248096_cc.png" descr="noun_248096_cc.png"/>
          <p:cNvPicPr>
            <a:picLocks noChangeAspect="1"/>
          </p:cNvPicPr>
          <p:nvPr/>
        </p:nvPicPr>
        <p:blipFill>
          <a:blip r:embed="rId33"/>
          <a:srcRect b="18955"/>
          <a:stretch>
            <a:fillRect/>
          </a:stretch>
        </p:blipFill>
        <p:spPr>
          <a:xfrm>
            <a:off x="3424445" y="3928410"/>
            <a:ext cx="1377033" cy="1116005"/>
          </a:xfrm>
          <a:prstGeom prst="rect">
            <a:avLst/>
          </a:prstGeom>
          <a:ln w="12700">
            <a:miter lim="400000"/>
          </a:ln>
        </p:spPr>
      </p:pic>
      <p:sp>
        <p:nvSpPr>
          <p:cNvPr id="5189" name="Rectangle"/>
          <p:cNvSpPr/>
          <p:nvPr/>
        </p:nvSpPr>
        <p:spPr>
          <a:xfrm>
            <a:off x="3189514" y="2590280"/>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90" name="Rectangle"/>
          <p:cNvSpPr/>
          <p:nvPr/>
        </p:nvSpPr>
        <p:spPr>
          <a:xfrm>
            <a:off x="3189514" y="3985375"/>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91" name="Rectangle"/>
          <p:cNvSpPr/>
          <p:nvPr/>
        </p:nvSpPr>
        <p:spPr>
          <a:xfrm>
            <a:off x="3189514" y="5381988"/>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192" name="Logic Tree"/>
          <p:cNvSpPr txBox="1"/>
          <p:nvPr/>
        </p:nvSpPr>
        <p:spPr>
          <a:xfrm>
            <a:off x="3189514" y="2297974"/>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Logic Tree</a:t>
            </a:r>
          </a:p>
        </p:txBody>
      </p:sp>
      <p:sp>
        <p:nvSpPr>
          <p:cNvPr id="5193" name="2X2 Matrix"/>
          <p:cNvSpPr txBox="1"/>
          <p:nvPr/>
        </p:nvSpPr>
        <p:spPr>
          <a:xfrm>
            <a:off x="3189514" y="3692847"/>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2</a:t>
            </a:r>
            <a:r>
              <a:rPr lang="en-US" sz="1300" dirty="0">
                <a:latin typeface="Arial Regular"/>
              </a:rPr>
              <a:t> x </a:t>
            </a:r>
            <a:r>
              <a:rPr sz="1300" dirty="0">
                <a:latin typeface="Arial Regular"/>
              </a:rPr>
              <a:t>2 Matrix</a:t>
            </a:r>
          </a:p>
        </p:txBody>
      </p:sp>
      <p:sp>
        <p:nvSpPr>
          <p:cNvPr id="5194" name="Word Tree"/>
          <p:cNvSpPr txBox="1"/>
          <p:nvPr/>
        </p:nvSpPr>
        <p:spPr>
          <a:xfrm>
            <a:off x="3189514" y="5087720"/>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Word Tree</a:t>
            </a:r>
          </a:p>
        </p:txBody>
      </p:sp>
      <p:sp>
        <p:nvSpPr>
          <p:cNvPr id="5195" name="Classification"/>
          <p:cNvSpPr/>
          <p:nvPr/>
        </p:nvSpPr>
        <p:spPr>
          <a:xfrm>
            <a:off x="3189514" y="1892792"/>
            <a:ext cx="1860610" cy="310022"/>
          </a:xfrm>
          <a:prstGeom prst="rect">
            <a:avLst/>
          </a:prstGeom>
          <a:solidFill>
            <a:srgbClr val="DCDEE0"/>
          </a:solidFill>
          <a:ln w="12700">
            <a:miter lim="400000"/>
          </a:ln>
          <a:extLst>
            <a:ext uri="{C572A759-6A51-4108-AA02-DFA0A04FC94B}">
              <ma14:wrappingTextBoxFlag xmlns:ma14="http://schemas.microsoft.com/office/mac/drawingml/2011/main" xmlns="" val="1"/>
            </a:ext>
          </a:extLst>
        </p:spPr>
        <p:txBody>
          <a:bodyPr lIns="26126" tIns="26126" rIns="26126" bIns="26126" anchor="ct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Classification</a:t>
            </a:r>
          </a:p>
        </p:txBody>
      </p:sp>
      <p:grpSp>
        <p:nvGrpSpPr>
          <p:cNvPr id="5200" name="Group"/>
          <p:cNvGrpSpPr/>
          <p:nvPr/>
        </p:nvGrpSpPr>
        <p:grpSpPr>
          <a:xfrm>
            <a:off x="7388735" y="4079286"/>
            <a:ext cx="1376839" cy="930063"/>
            <a:chOff x="0" y="0"/>
            <a:chExt cx="2753677" cy="1860125"/>
          </a:xfrm>
        </p:grpSpPr>
        <p:pic>
          <p:nvPicPr>
            <p:cNvPr id="5196" name="noun_231129_cc.png" descr="noun_231129_cc.png"/>
            <p:cNvPicPr>
              <a:picLocks noChangeAspect="1"/>
            </p:cNvPicPr>
            <p:nvPr/>
          </p:nvPicPr>
          <p:blipFill>
            <a:blip r:embed="rId34"/>
            <a:srcRect t="8427" b="24022"/>
            <a:stretch>
              <a:fillRect/>
            </a:stretch>
          </p:blipFill>
          <p:spPr>
            <a:xfrm>
              <a:off x="0" y="0"/>
              <a:ext cx="2753678" cy="1860126"/>
            </a:xfrm>
            <a:prstGeom prst="rect">
              <a:avLst/>
            </a:prstGeom>
            <a:ln w="12700" cap="flat">
              <a:noFill/>
              <a:miter lim="400000"/>
            </a:ln>
            <a:effectLst/>
          </p:spPr>
        </p:pic>
        <p:sp>
          <p:nvSpPr>
            <p:cNvPr id="5197" name="Rectangle"/>
            <p:cNvSpPr/>
            <p:nvPr/>
          </p:nvSpPr>
          <p:spPr>
            <a:xfrm>
              <a:off x="176708" y="122635"/>
              <a:ext cx="832875" cy="338751"/>
            </a:xfrm>
            <a:prstGeom prst="rect">
              <a:avLst/>
            </a:prstGeom>
            <a:solidFill>
              <a:srgbClr val="FFFFFF"/>
            </a:solidFill>
            <a:ln w="12700" cap="flat">
              <a:noFill/>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98" name="Line"/>
            <p:cNvSpPr/>
            <p:nvPr/>
          </p:nvSpPr>
          <p:spPr>
            <a:xfrm flipV="1">
              <a:off x="1031218" y="163351"/>
              <a:ext cx="1" cy="338751"/>
            </a:xfrm>
            <a:prstGeom prst="line">
              <a:avLst/>
            </a:prstGeom>
            <a:noFill/>
            <a:ln w="889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199" name="Line"/>
            <p:cNvSpPr/>
            <p:nvPr/>
          </p:nvSpPr>
          <p:spPr>
            <a:xfrm flipV="1">
              <a:off x="1717235" y="163351"/>
              <a:ext cx="1" cy="338751"/>
            </a:xfrm>
            <a:prstGeom prst="line">
              <a:avLst/>
            </a:prstGeom>
            <a:noFill/>
            <a:ln w="889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sp>
        <p:nvSpPr>
          <p:cNvPr id="5201" name="Line"/>
          <p:cNvSpPr/>
          <p:nvPr/>
        </p:nvSpPr>
        <p:spPr>
          <a:xfrm>
            <a:off x="7572663" y="4437450"/>
            <a:ext cx="262831"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02" name="Line"/>
          <p:cNvSpPr/>
          <p:nvPr/>
        </p:nvSpPr>
        <p:spPr>
          <a:xfrm>
            <a:off x="7572663" y="4631654"/>
            <a:ext cx="262831"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03" name="Line"/>
          <p:cNvSpPr/>
          <p:nvPr/>
        </p:nvSpPr>
        <p:spPr>
          <a:xfrm>
            <a:off x="7572663" y="4825857"/>
            <a:ext cx="262831"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04" name="Line"/>
          <p:cNvSpPr/>
          <p:nvPr/>
        </p:nvSpPr>
        <p:spPr>
          <a:xfrm>
            <a:off x="7942909" y="4262778"/>
            <a:ext cx="262832"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05" name="Line"/>
          <p:cNvSpPr/>
          <p:nvPr/>
        </p:nvSpPr>
        <p:spPr>
          <a:xfrm>
            <a:off x="7945760" y="4437450"/>
            <a:ext cx="262832"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06" name="Line"/>
          <p:cNvSpPr/>
          <p:nvPr/>
        </p:nvSpPr>
        <p:spPr>
          <a:xfrm>
            <a:off x="7945760" y="4631654"/>
            <a:ext cx="262832"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07" name="Line"/>
          <p:cNvSpPr/>
          <p:nvPr/>
        </p:nvSpPr>
        <p:spPr>
          <a:xfrm>
            <a:off x="7945760" y="4825857"/>
            <a:ext cx="262832"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08" name="Line"/>
          <p:cNvSpPr/>
          <p:nvPr/>
        </p:nvSpPr>
        <p:spPr>
          <a:xfrm>
            <a:off x="8318856" y="4437450"/>
            <a:ext cx="262831"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09" name="Line"/>
          <p:cNvSpPr/>
          <p:nvPr/>
        </p:nvSpPr>
        <p:spPr>
          <a:xfrm>
            <a:off x="8318856" y="4631654"/>
            <a:ext cx="262831"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10" name="Line"/>
          <p:cNvSpPr/>
          <p:nvPr/>
        </p:nvSpPr>
        <p:spPr>
          <a:xfrm>
            <a:off x="8318856" y="4825857"/>
            <a:ext cx="262831" cy="1"/>
          </a:xfrm>
          <a:prstGeom prst="line">
            <a:avLst/>
          </a:prstGeom>
          <a:ln w="762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pic>
        <p:nvPicPr>
          <p:cNvPr id="5211" name="noun_90573_cc.png" descr="noun_90573_cc.png"/>
          <p:cNvPicPr>
            <a:picLocks noChangeAspect="1"/>
          </p:cNvPicPr>
          <p:nvPr/>
        </p:nvPicPr>
        <p:blipFill>
          <a:blip r:embed="rId35"/>
          <a:srcRect l="8322" t="16785" r="8322" b="30722"/>
          <a:stretch>
            <a:fillRect/>
          </a:stretch>
        </p:blipFill>
        <p:spPr>
          <a:xfrm>
            <a:off x="5238122" y="2595362"/>
            <a:ext cx="1723056" cy="1085074"/>
          </a:xfrm>
          <a:prstGeom prst="rect">
            <a:avLst/>
          </a:prstGeom>
          <a:ln w="12700">
            <a:miter lim="400000"/>
          </a:ln>
        </p:spPr>
      </p:pic>
      <p:sp>
        <p:nvSpPr>
          <p:cNvPr id="5212" name="Rectangle"/>
          <p:cNvSpPr/>
          <p:nvPr/>
        </p:nvSpPr>
        <p:spPr>
          <a:xfrm>
            <a:off x="5169384" y="2590280"/>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13" name="Rectangle"/>
          <p:cNvSpPr/>
          <p:nvPr/>
        </p:nvSpPr>
        <p:spPr>
          <a:xfrm>
            <a:off x="5169384" y="3985374"/>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14" name="Rectangle"/>
          <p:cNvSpPr/>
          <p:nvPr/>
        </p:nvSpPr>
        <p:spPr>
          <a:xfrm>
            <a:off x="5169384" y="5381988"/>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15" name="Organization"/>
          <p:cNvSpPr txBox="1"/>
          <p:nvPr/>
        </p:nvSpPr>
        <p:spPr>
          <a:xfrm>
            <a:off x="5167116" y="2297974"/>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Organization</a:t>
            </a:r>
          </a:p>
        </p:txBody>
      </p:sp>
      <p:sp>
        <p:nvSpPr>
          <p:cNvPr id="5216" name="Map"/>
          <p:cNvSpPr txBox="1"/>
          <p:nvPr/>
        </p:nvSpPr>
        <p:spPr>
          <a:xfrm>
            <a:off x="5167116" y="3692847"/>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Map</a:t>
            </a:r>
          </a:p>
        </p:txBody>
      </p:sp>
      <p:sp>
        <p:nvSpPr>
          <p:cNvPr id="5217" name="Labeled Diagram"/>
          <p:cNvSpPr txBox="1"/>
          <p:nvPr/>
        </p:nvSpPr>
        <p:spPr>
          <a:xfrm>
            <a:off x="5167116" y="5087720"/>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Labeled Diagram</a:t>
            </a:r>
          </a:p>
        </p:txBody>
      </p:sp>
      <p:sp>
        <p:nvSpPr>
          <p:cNvPr id="5218" name="Structure"/>
          <p:cNvSpPr/>
          <p:nvPr/>
        </p:nvSpPr>
        <p:spPr>
          <a:xfrm>
            <a:off x="5169384" y="1892792"/>
            <a:ext cx="1860610" cy="310022"/>
          </a:xfrm>
          <a:prstGeom prst="rect">
            <a:avLst/>
          </a:prstGeom>
          <a:solidFill>
            <a:srgbClr val="DCDEE0"/>
          </a:solidFill>
          <a:ln w="12700">
            <a:miter lim="400000"/>
          </a:ln>
          <a:extLst>
            <a:ext uri="{C572A759-6A51-4108-AA02-DFA0A04FC94B}">
              <ma14:wrappingTextBoxFlag xmlns:ma14="http://schemas.microsoft.com/office/mac/drawingml/2011/main" xmlns="" val="1"/>
            </a:ext>
          </a:extLst>
        </p:spPr>
        <p:txBody>
          <a:bodyPr lIns="26126" tIns="26126" rIns="26126" bIns="26126" anchor="ct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Structure</a:t>
            </a:r>
          </a:p>
        </p:txBody>
      </p:sp>
      <p:pic>
        <p:nvPicPr>
          <p:cNvPr id="5219" name="MAP.png" descr="MAP.png"/>
          <p:cNvPicPr>
            <a:picLocks noChangeAspect="1"/>
          </p:cNvPicPr>
          <p:nvPr/>
        </p:nvPicPr>
        <p:blipFill>
          <a:blip r:embed="rId36"/>
          <a:stretch>
            <a:fillRect/>
          </a:stretch>
        </p:blipFill>
        <p:spPr>
          <a:xfrm>
            <a:off x="5479648" y="4103055"/>
            <a:ext cx="1240084" cy="766786"/>
          </a:xfrm>
          <a:prstGeom prst="rect">
            <a:avLst/>
          </a:prstGeom>
          <a:ln w="12700">
            <a:miter lim="400000"/>
          </a:ln>
        </p:spPr>
      </p:pic>
      <p:pic>
        <p:nvPicPr>
          <p:cNvPr id="5220" name="noun_152827_cc.png" descr="noun_152827_cc.png"/>
          <p:cNvPicPr>
            <a:picLocks noChangeAspect="1"/>
          </p:cNvPicPr>
          <p:nvPr/>
        </p:nvPicPr>
        <p:blipFill>
          <a:blip r:embed="rId37"/>
          <a:srcRect b="23821"/>
          <a:stretch>
            <a:fillRect/>
          </a:stretch>
        </p:blipFill>
        <p:spPr>
          <a:xfrm>
            <a:off x="5445844" y="5422132"/>
            <a:ext cx="1273408" cy="970069"/>
          </a:xfrm>
          <a:prstGeom prst="rect">
            <a:avLst/>
          </a:prstGeom>
          <a:ln w="12700">
            <a:miter lim="400000"/>
          </a:ln>
        </p:spPr>
      </p:pic>
      <p:sp>
        <p:nvSpPr>
          <p:cNvPr id="5221" name="Rectangle"/>
          <p:cNvSpPr/>
          <p:nvPr/>
        </p:nvSpPr>
        <p:spPr>
          <a:xfrm>
            <a:off x="7146850" y="2590280"/>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22" name="Rectangle"/>
          <p:cNvSpPr/>
          <p:nvPr/>
        </p:nvSpPr>
        <p:spPr>
          <a:xfrm>
            <a:off x="7146850" y="3985374"/>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23" name="Rectangle"/>
          <p:cNvSpPr/>
          <p:nvPr/>
        </p:nvSpPr>
        <p:spPr>
          <a:xfrm>
            <a:off x="7146850" y="5381988"/>
            <a:ext cx="1860610" cy="1085461"/>
          </a:xfrm>
          <a:prstGeom prst="rect">
            <a:avLst/>
          </a:prstGeom>
          <a:ln w="63500">
            <a:solidFill>
              <a:srgbClr val="000000"/>
            </a:solidFill>
            <a:miter lim="400000"/>
          </a:ln>
        </p:spPr>
        <p:txBody>
          <a:bodyPr lIns="26126" tIns="26126" rIns="26126" bIns="26126" anchor="ctr"/>
          <a:lstStyle/>
          <a:p>
            <a:pPr>
              <a:spcBef>
                <a:spcPts val="0"/>
              </a:spcBef>
              <a:defRPr sz="2000">
                <a:solidFill>
                  <a:srgbClr val="FFFFFF"/>
                </a:solidFill>
              </a:defRPr>
            </a:pPr>
            <a:endParaRPr sz="1000" dirty="0"/>
          </a:p>
        </p:txBody>
      </p:sp>
      <p:sp>
        <p:nvSpPr>
          <p:cNvPr id="5224" name="Harvey Ball"/>
          <p:cNvSpPr txBox="1"/>
          <p:nvPr/>
        </p:nvSpPr>
        <p:spPr>
          <a:xfrm>
            <a:off x="7149691" y="2297974"/>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Harvey Ball</a:t>
            </a:r>
          </a:p>
        </p:txBody>
      </p:sp>
      <p:sp>
        <p:nvSpPr>
          <p:cNvPr id="5225" name="Comparison Matrix"/>
          <p:cNvSpPr txBox="1"/>
          <p:nvPr/>
        </p:nvSpPr>
        <p:spPr>
          <a:xfrm>
            <a:off x="7149691" y="3692847"/>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Comparison Matrix</a:t>
            </a:r>
          </a:p>
        </p:txBody>
      </p:sp>
      <p:sp>
        <p:nvSpPr>
          <p:cNvPr id="5226" name="Score Card"/>
          <p:cNvSpPr txBox="1"/>
          <p:nvPr/>
        </p:nvSpPr>
        <p:spPr>
          <a:xfrm>
            <a:off x="7149691" y="5087720"/>
            <a:ext cx="1861458" cy="273624"/>
          </a:xfrm>
          <a:prstGeom prst="rect">
            <a:avLst/>
          </a:prstGeom>
          <a:ln w="12700">
            <a:miter lim="400000"/>
          </a:ln>
          <a:extLst>
            <a:ext uri="{C572A759-6A51-4108-AA02-DFA0A04FC94B}">
              <ma14:wrappingTextBoxFlag xmlns:ma14="http://schemas.microsoft.com/office/mac/drawingml/2011/main" xmlns="" val="1"/>
            </a:ext>
          </a:extLst>
        </p:spPr>
        <p:txBody>
          <a:bodyPr lIns="26126" tIns="26126" rIns="26126" bIns="26126" anchor="b"/>
          <a:lstStyle>
            <a:lvl1pPr marL="0" indent="0" algn="ctr">
              <a:buSzTx/>
              <a:buNone/>
              <a:defRPr sz="2600">
                <a:latin typeface="Helvetica Neue Medium"/>
                <a:ea typeface="Helvetica Neue Medium"/>
                <a:cs typeface="Helvetica Neue Medium"/>
                <a:sym typeface="Helvetica Neue Medium"/>
              </a:defRPr>
            </a:lvl1pPr>
          </a:lstStyle>
          <a:p>
            <a:r>
              <a:rPr sz="1300" dirty="0">
                <a:latin typeface="Arial Regular"/>
              </a:rPr>
              <a:t>Score Card</a:t>
            </a:r>
          </a:p>
        </p:txBody>
      </p:sp>
      <p:sp>
        <p:nvSpPr>
          <p:cNvPr id="5227" name="Evaluation"/>
          <p:cNvSpPr/>
          <p:nvPr/>
        </p:nvSpPr>
        <p:spPr>
          <a:xfrm>
            <a:off x="7146850" y="1892792"/>
            <a:ext cx="1860610" cy="310022"/>
          </a:xfrm>
          <a:prstGeom prst="rect">
            <a:avLst/>
          </a:prstGeom>
          <a:solidFill>
            <a:srgbClr val="DCDEE0"/>
          </a:solidFill>
          <a:ln w="12700">
            <a:miter lim="400000"/>
          </a:ln>
          <a:extLst>
            <a:ext uri="{C572A759-6A51-4108-AA02-DFA0A04FC94B}">
              <ma14:wrappingTextBoxFlag xmlns:ma14="http://schemas.microsoft.com/office/mac/drawingml/2011/main" xmlns="" val="1"/>
            </a:ext>
          </a:extLst>
        </p:spPr>
        <p:txBody>
          <a:bodyPr lIns="26126" tIns="26126" rIns="26126" bIns="26126" anchor="ctr"/>
          <a:lstStyle>
            <a:lvl1pPr marL="0" indent="0" algn="ctr">
              <a:spcBef>
                <a:spcPts val="0"/>
              </a:spcBef>
              <a:buSzTx/>
              <a:buNone/>
              <a:defRPr sz="3000">
                <a:latin typeface="Helvetica Neue Medium"/>
                <a:ea typeface="Helvetica Neue Medium"/>
                <a:cs typeface="Helvetica Neue Medium"/>
                <a:sym typeface="Helvetica Neue Medium"/>
              </a:defRPr>
            </a:lvl1pPr>
          </a:lstStyle>
          <a:p>
            <a:r>
              <a:rPr sz="1500" dirty="0">
                <a:latin typeface="Arial Regular"/>
              </a:rPr>
              <a:t>Evaluation</a:t>
            </a:r>
          </a:p>
        </p:txBody>
      </p:sp>
      <p:grpSp>
        <p:nvGrpSpPr>
          <p:cNvPr id="5245" name="Group"/>
          <p:cNvGrpSpPr/>
          <p:nvPr/>
        </p:nvGrpSpPr>
        <p:grpSpPr>
          <a:xfrm>
            <a:off x="7388618" y="2672868"/>
            <a:ext cx="1376840" cy="930063"/>
            <a:chOff x="0" y="0"/>
            <a:chExt cx="2753677" cy="1860125"/>
          </a:xfrm>
        </p:grpSpPr>
        <p:pic>
          <p:nvPicPr>
            <p:cNvPr id="5228" name="noun_334208_cc.png" descr="noun_334208_cc.png"/>
            <p:cNvPicPr>
              <a:picLocks noChangeAspect="1"/>
            </p:cNvPicPr>
            <p:nvPr/>
          </p:nvPicPr>
          <p:blipFill>
            <a:blip r:embed="rId38"/>
            <a:srcRect b="12856"/>
            <a:stretch>
              <a:fillRect/>
            </a:stretch>
          </p:blipFill>
          <p:spPr>
            <a:xfrm>
              <a:off x="1236393" y="568303"/>
              <a:ext cx="310022" cy="270164"/>
            </a:xfrm>
            <a:prstGeom prst="rect">
              <a:avLst/>
            </a:prstGeom>
            <a:ln w="12700" cap="flat">
              <a:noFill/>
              <a:miter lim="400000"/>
            </a:ln>
            <a:effectLst/>
          </p:spPr>
        </p:pic>
        <p:grpSp>
          <p:nvGrpSpPr>
            <p:cNvPr id="5232" name="Group"/>
            <p:cNvGrpSpPr/>
            <p:nvPr/>
          </p:nvGrpSpPr>
          <p:grpSpPr>
            <a:xfrm>
              <a:off x="0" y="0"/>
              <a:ext cx="2753678" cy="1860126"/>
              <a:chOff x="0" y="0"/>
              <a:chExt cx="2753677" cy="1860125"/>
            </a:xfrm>
          </p:grpSpPr>
          <p:pic>
            <p:nvPicPr>
              <p:cNvPr id="5229" name="noun_231129_cc.png" descr="noun_231129_cc.png"/>
              <p:cNvPicPr>
                <a:picLocks noChangeAspect="1"/>
              </p:cNvPicPr>
              <p:nvPr/>
            </p:nvPicPr>
            <p:blipFill>
              <a:blip r:embed="rId34"/>
              <a:srcRect t="8427" b="24022"/>
              <a:stretch>
                <a:fillRect/>
              </a:stretch>
            </p:blipFill>
            <p:spPr>
              <a:xfrm>
                <a:off x="0" y="0"/>
                <a:ext cx="2753678" cy="1860126"/>
              </a:xfrm>
              <a:prstGeom prst="rect">
                <a:avLst/>
              </a:prstGeom>
              <a:ln w="12700" cap="flat">
                <a:noFill/>
                <a:miter lim="400000"/>
              </a:ln>
              <a:effectLst/>
            </p:spPr>
          </p:pic>
          <p:sp>
            <p:nvSpPr>
              <p:cNvPr id="5230" name="Line"/>
              <p:cNvSpPr/>
              <p:nvPr/>
            </p:nvSpPr>
            <p:spPr>
              <a:xfrm flipV="1">
                <a:off x="1031218" y="163351"/>
                <a:ext cx="1" cy="338751"/>
              </a:xfrm>
              <a:prstGeom prst="line">
                <a:avLst/>
              </a:prstGeom>
              <a:noFill/>
              <a:ln w="889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31" name="Line"/>
              <p:cNvSpPr/>
              <p:nvPr/>
            </p:nvSpPr>
            <p:spPr>
              <a:xfrm flipV="1">
                <a:off x="1717235" y="163351"/>
                <a:ext cx="1" cy="338751"/>
              </a:xfrm>
              <a:prstGeom prst="line">
                <a:avLst/>
              </a:prstGeom>
              <a:noFill/>
              <a:ln w="889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sp>
          <p:nvSpPr>
            <p:cNvPr id="5233" name="Line"/>
            <p:cNvSpPr/>
            <p:nvPr/>
          </p:nvSpPr>
          <p:spPr>
            <a:xfrm>
              <a:off x="373516" y="715757"/>
              <a:ext cx="52566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34" name="Line"/>
            <p:cNvSpPr/>
            <p:nvPr/>
          </p:nvSpPr>
          <p:spPr>
            <a:xfrm>
              <a:off x="373516" y="1104163"/>
              <a:ext cx="52566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35" name="Line"/>
            <p:cNvSpPr/>
            <p:nvPr/>
          </p:nvSpPr>
          <p:spPr>
            <a:xfrm>
              <a:off x="373516" y="1492569"/>
              <a:ext cx="52566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36" name="Line"/>
            <p:cNvSpPr/>
            <p:nvPr/>
          </p:nvSpPr>
          <p:spPr>
            <a:xfrm>
              <a:off x="373516" y="366411"/>
              <a:ext cx="52566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37" name="Line"/>
            <p:cNvSpPr/>
            <p:nvPr/>
          </p:nvSpPr>
          <p:spPr>
            <a:xfrm>
              <a:off x="1114007" y="366411"/>
              <a:ext cx="52566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38" name="Line"/>
            <p:cNvSpPr/>
            <p:nvPr/>
          </p:nvSpPr>
          <p:spPr>
            <a:xfrm>
              <a:off x="1865902" y="366411"/>
              <a:ext cx="525662"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pic>
          <p:nvPicPr>
            <p:cNvPr id="5239" name="noun_334208_cc.png" descr="noun_334208_cc.png"/>
            <p:cNvPicPr>
              <a:picLocks noChangeAspect="1"/>
            </p:cNvPicPr>
            <p:nvPr/>
          </p:nvPicPr>
          <p:blipFill>
            <a:blip r:embed="rId38"/>
            <a:srcRect b="12856"/>
            <a:stretch>
              <a:fillRect/>
            </a:stretch>
          </p:blipFill>
          <p:spPr>
            <a:xfrm>
              <a:off x="1973722" y="969110"/>
              <a:ext cx="310022" cy="270165"/>
            </a:xfrm>
            <a:prstGeom prst="rect">
              <a:avLst/>
            </a:prstGeom>
            <a:ln w="12700" cap="flat">
              <a:noFill/>
              <a:miter lim="400000"/>
            </a:ln>
            <a:effectLst/>
          </p:spPr>
        </p:pic>
        <p:pic>
          <p:nvPicPr>
            <p:cNvPr id="5240" name="noun_334208_cc.png" descr="noun_334208_cc.png"/>
            <p:cNvPicPr>
              <a:picLocks noChangeAspect="1"/>
            </p:cNvPicPr>
            <p:nvPr/>
          </p:nvPicPr>
          <p:blipFill>
            <a:blip r:embed="rId38"/>
            <a:srcRect b="12856"/>
            <a:stretch>
              <a:fillRect/>
            </a:stretch>
          </p:blipFill>
          <p:spPr>
            <a:xfrm>
              <a:off x="1973722" y="1357517"/>
              <a:ext cx="310022" cy="270164"/>
            </a:xfrm>
            <a:prstGeom prst="rect">
              <a:avLst/>
            </a:prstGeom>
            <a:ln w="12700" cap="flat">
              <a:noFill/>
              <a:miter lim="400000"/>
            </a:ln>
            <a:effectLst/>
          </p:spPr>
        </p:pic>
        <p:pic>
          <p:nvPicPr>
            <p:cNvPr id="5241" name="noun_334208_cc.png" descr="noun_334208_cc.png"/>
            <p:cNvPicPr>
              <a:picLocks noChangeAspect="1"/>
            </p:cNvPicPr>
            <p:nvPr/>
          </p:nvPicPr>
          <p:blipFill>
            <a:blip r:embed="rId38"/>
            <a:srcRect b="12856"/>
            <a:stretch>
              <a:fillRect/>
            </a:stretch>
          </p:blipFill>
          <p:spPr>
            <a:xfrm>
              <a:off x="1236393" y="1357517"/>
              <a:ext cx="310022" cy="270164"/>
            </a:xfrm>
            <a:prstGeom prst="rect">
              <a:avLst/>
            </a:prstGeom>
            <a:ln w="12700" cap="flat">
              <a:noFill/>
              <a:miter lim="400000"/>
            </a:ln>
            <a:effectLst/>
          </p:spPr>
        </p:pic>
        <p:sp>
          <p:nvSpPr>
            <p:cNvPr id="5242" name="Circle"/>
            <p:cNvSpPr/>
            <p:nvPr/>
          </p:nvSpPr>
          <p:spPr>
            <a:xfrm>
              <a:off x="1254994" y="961554"/>
              <a:ext cx="272820" cy="272819"/>
            </a:xfrm>
            <a:prstGeom prst="ellipse">
              <a:avLst/>
            </a:prstGeom>
            <a:solidFill>
              <a:srgbClr val="000000"/>
            </a:solidFill>
            <a:ln w="12700" cap="flat">
              <a:noFill/>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43" name="Circle"/>
            <p:cNvSpPr/>
            <p:nvPr/>
          </p:nvSpPr>
          <p:spPr>
            <a:xfrm>
              <a:off x="1992323" y="566947"/>
              <a:ext cx="272820" cy="272819"/>
            </a:xfrm>
            <a:prstGeom prst="ellipse">
              <a:avLst/>
            </a:prstGeom>
            <a:solidFill>
              <a:srgbClr val="000000"/>
            </a:solidFill>
            <a:ln w="12700" cap="flat">
              <a:noFill/>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pic>
          <p:nvPicPr>
            <p:cNvPr id="5244" name="noun_334208_cc.png" descr="noun_334208_cc.png"/>
            <p:cNvPicPr>
              <a:picLocks noChangeAspect="1"/>
            </p:cNvPicPr>
            <p:nvPr/>
          </p:nvPicPr>
          <p:blipFill>
            <a:blip r:embed="rId38"/>
            <a:srcRect b="12856"/>
            <a:stretch>
              <a:fillRect/>
            </a:stretch>
          </p:blipFill>
          <p:spPr>
            <a:xfrm rot="16200000">
              <a:off x="1975107" y="1357488"/>
              <a:ext cx="310022" cy="270164"/>
            </a:xfrm>
            <a:prstGeom prst="rect">
              <a:avLst/>
            </a:prstGeom>
            <a:ln w="12700" cap="flat">
              <a:noFill/>
              <a:miter lim="400000"/>
            </a:ln>
            <a:effectLst/>
          </p:spPr>
        </p:pic>
      </p:grpSp>
      <p:grpSp>
        <p:nvGrpSpPr>
          <p:cNvPr id="5271" name="Group"/>
          <p:cNvGrpSpPr/>
          <p:nvPr/>
        </p:nvGrpSpPr>
        <p:grpSpPr>
          <a:xfrm>
            <a:off x="7388735" y="5457935"/>
            <a:ext cx="1376839" cy="930064"/>
            <a:chOff x="0" y="0"/>
            <a:chExt cx="2753677" cy="1860125"/>
          </a:xfrm>
        </p:grpSpPr>
        <p:pic>
          <p:nvPicPr>
            <p:cNvPr id="5246" name="noun_231129_cc.png" descr="noun_231129_cc.png"/>
            <p:cNvPicPr>
              <a:picLocks noChangeAspect="1"/>
            </p:cNvPicPr>
            <p:nvPr/>
          </p:nvPicPr>
          <p:blipFill>
            <a:blip r:embed="rId34"/>
            <a:srcRect t="8427" b="24022"/>
            <a:stretch>
              <a:fillRect/>
            </a:stretch>
          </p:blipFill>
          <p:spPr>
            <a:xfrm>
              <a:off x="0" y="0"/>
              <a:ext cx="2753678" cy="1860126"/>
            </a:xfrm>
            <a:prstGeom prst="rect">
              <a:avLst/>
            </a:prstGeom>
            <a:ln w="12700" cap="flat">
              <a:noFill/>
              <a:miter lim="400000"/>
            </a:ln>
            <a:effectLst/>
          </p:spPr>
        </p:pic>
        <p:sp>
          <p:nvSpPr>
            <p:cNvPr id="5247" name="Line"/>
            <p:cNvSpPr/>
            <p:nvPr/>
          </p:nvSpPr>
          <p:spPr>
            <a:xfrm flipV="1">
              <a:off x="1031218" y="163352"/>
              <a:ext cx="1" cy="338750"/>
            </a:xfrm>
            <a:prstGeom prst="line">
              <a:avLst/>
            </a:prstGeom>
            <a:noFill/>
            <a:ln w="889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48" name="Line"/>
            <p:cNvSpPr/>
            <p:nvPr/>
          </p:nvSpPr>
          <p:spPr>
            <a:xfrm flipV="1">
              <a:off x="1717235" y="163352"/>
              <a:ext cx="1" cy="338750"/>
            </a:xfrm>
            <a:prstGeom prst="line">
              <a:avLst/>
            </a:prstGeom>
            <a:noFill/>
            <a:ln w="889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49" name="Line"/>
            <p:cNvSpPr/>
            <p:nvPr/>
          </p:nvSpPr>
          <p:spPr>
            <a:xfrm>
              <a:off x="373516" y="715757"/>
              <a:ext cx="52566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0" name="Line"/>
            <p:cNvSpPr/>
            <p:nvPr/>
          </p:nvSpPr>
          <p:spPr>
            <a:xfrm>
              <a:off x="373516" y="1104163"/>
              <a:ext cx="52566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1" name="Line"/>
            <p:cNvSpPr/>
            <p:nvPr/>
          </p:nvSpPr>
          <p:spPr>
            <a:xfrm>
              <a:off x="373516" y="1492569"/>
              <a:ext cx="52566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2" name="Line"/>
            <p:cNvSpPr/>
            <p:nvPr/>
          </p:nvSpPr>
          <p:spPr>
            <a:xfrm>
              <a:off x="373516" y="366411"/>
              <a:ext cx="52566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3" name="Line"/>
            <p:cNvSpPr/>
            <p:nvPr/>
          </p:nvSpPr>
          <p:spPr>
            <a:xfrm>
              <a:off x="1827553" y="367037"/>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4" name="Line"/>
            <p:cNvSpPr/>
            <p:nvPr/>
          </p:nvSpPr>
          <p:spPr>
            <a:xfrm>
              <a:off x="1827553" y="716383"/>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5" name="Line"/>
            <p:cNvSpPr/>
            <p:nvPr/>
          </p:nvSpPr>
          <p:spPr>
            <a:xfrm>
              <a:off x="1827553" y="1104789"/>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6" name="Line"/>
            <p:cNvSpPr/>
            <p:nvPr/>
          </p:nvSpPr>
          <p:spPr>
            <a:xfrm>
              <a:off x="1827553" y="1493195"/>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7" name="Line"/>
            <p:cNvSpPr/>
            <p:nvPr/>
          </p:nvSpPr>
          <p:spPr>
            <a:xfrm>
              <a:off x="2212268" y="367037"/>
              <a:ext cx="190206"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8" name="Line"/>
            <p:cNvSpPr/>
            <p:nvPr/>
          </p:nvSpPr>
          <p:spPr>
            <a:xfrm>
              <a:off x="2212268" y="716383"/>
              <a:ext cx="190206"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59" name="Line"/>
            <p:cNvSpPr/>
            <p:nvPr/>
          </p:nvSpPr>
          <p:spPr>
            <a:xfrm>
              <a:off x="2212268" y="1104789"/>
              <a:ext cx="190206"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0" name="Line"/>
            <p:cNvSpPr/>
            <p:nvPr/>
          </p:nvSpPr>
          <p:spPr>
            <a:xfrm>
              <a:off x="2212268" y="1493195"/>
              <a:ext cx="190206"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1" name="Line"/>
            <p:cNvSpPr/>
            <p:nvPr/>
          </p:nvSpPr>
          <p:spPr>
            <a:xfrm flipV="1">
              <a:off x="1389900" y="197037"/>
              <a:ext cx="1" cy="1466160"/>
            </a:xfrm>
            <a:prstGeom prst="line">
              <a:avLst/>
            </a:prstGeom>
            <a:noFill/>
            <a:ln w="889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2" name="Line"/>
            <p:cNvSpPr/>
            <p:nvPr/>
          </p:nvSpPr>
          <p:spPr>
            <a:xfrm flipV="1">
              <a:off x="2128075" y="197037"/>
              <a:ext cx="1" cy="1466160"/>
            </a:xfrm>
            <a:prstGeom prst="line">
              <a:avLst/>
            </a:prstGeom>
            <a:noFill/>
            <a:ln w="889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3" name="Line"/>
            <p:cNvSpPr/>
            <p:nvPr/>
          </p:nvSpPr>
          <p:spPr>
            <a:xfrm>
              <a:off x="1108926" y="367037"/>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4" name="Line"/>
            <p:cNvSpPr/>
            <p:nvPr/>
          </p:nvSpPr>
          <p:spPr>
            <a:xfrm>
              <a:off x="1108926" y="716383"/>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5" name="Line"/>
            <p:cNvSpPr/>
            <p:nvPr/>
          </p:nvSpPr>
          <p:spPr>
            <a:xfrm>
              <a:off x="1108926" y="1104789"/>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6" name="Line"/>
            <p:cNvSpPr/>
            <p:nvPr/>
          </p:nvSpPr>
          <p:spPr>
            <a:xfrm>
              <a:off x="1108926" y="1493195"/>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7" name="Line"/>
            <p:cNvSpPr/>
            <p:nvPr/>
          </p:nvSpPr>
          <p:spPr>
            <a:xfrm>
              <a:off x="1454398" y="367037"/>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8" name="Line"/>
            <p:cNvSpPr/>
            <p:nvPr/>
          </p:nvSpPr>
          <p:spPr>
            <a:xfrm>
              <a:off x="1454398" y="716383"/>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69" name="Line"/>
            <p:cNvSpPr/>
            <p:nvPr/>
          </p:nvSpPr>
          <p:spPr>
            <a:xfrm>
              <a:off x="1454398" y="1104789"/>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70" name="Line"/>
            <p:cNvSpPr/>
            <p:nvPr/>
          </p:nvSpPr>
          <p:spPr>
            <a:xfrm>
              <a:off x="1454398" y="1493195"/>
              <a:ext cx="190205"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grpSp>
        <p:nvGrpSpPr>
          <p:cNvPr id="5315" name="Group"/>
          <p:cNvGrpSpPr/>
          <p:nvPr/>
        </p:nvGrpSpPr>
        <p:grpSpPr>
          <a:xfrm>
            <a:off x="3359234" y="5482367"/>
            <a:ext cx="1507535" cy="849600"/>
            <a:chOff x="0" y="0"/>
            <a:chExt cx="3015068" cy="1699198"/>
          </a:xfrm>
        </p:grpSpPr>
        <p:sp>
          <p:nvSpPr>
            <p:cNvPr id="5272" name="Line"/>
            <p:cNvSpPr/>
            <p:nvPr/>
          </p:nvSpPr>
          <p:spPr>
            <a:xfrm>
              <a:off x="0" y="899742"/>
              <a:ext cx="654113" cy="1"/>
            </a:xfrm>
            <a:prstGeom prst="line">
              <a:avLst/>
            </a:prstGeom>
            <a:noFill/>
            <a:ln w="1524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73" name="Line"/>
            <p:cNvSpPr/>
            <p:nvPr/>
          </p:nvSpPr>
          <p:spPr>
            <a:xfrm>
              <a:off x="1788640" y="856383"/>
              <a:ext cx="399798"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74" name="Line"/>
            <p:cNvSpPr/>
            <p:nvPr/>
          </p:nvSpPr>
          <p:spPr>
            <a:xfrm>
              <a:off x="2452705" y="13568"/>
              <a:ext cx="562364"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75" name="Line"/>
            <p:cNvSpPr/>
            <p:nvPr/>
          </p:nvSpPr>
          <p:spPr>
            <a:xfrm>
              <a:off x="1103034" y="373721"/>
              <a:ext cx="259914" cy="1"/>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76" name="Line"/>
            <p:cNvSpPr/>
            <p:nvPr/>
          </p:nvSpPr>
          <p:spPr>
            <a:xfrm>
              <a:off x="1788640" y="127227"/>
              <a:ext cx="236684"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77" name="Line"/>
            <p:cNvSpPr/>
            <p:nvPr/>
          </p:nvSpPr>
          <p:spPr>
            <a:xfrm>
              <a:off x="1788640" y="370279"/>
              <a:ext cx="236684"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78" name="Line"/>
            <p:cNvSpPr/>
            <p:nvPr/>
          </p:nvSpPr>
          <p:spPr>
            <a:xfrm>
              <a:off x="1788640" y="1585539"/>
              <a:ext cx="236684"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79" name="Line"/>
            <p:cNvSpPr/>
            <p:nvPr/>
          </p:nvSpPr>
          <p:spPr>
            <a:xfrm>
              <a:off x="2452705" y="224272"/>
              <a:ext cx="236684"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0" name="Line"/>
            <p:cNvSpPr/>
            <p:nvPr/>
          </p:nvSpPr>
          <p:spPr>
            <a:xfrm>
              <a:off x="2452705" y="434975"/>
              <a:ext cx="451339"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1" name="Line"/>
            <p:cNvSpPr/>
            <p:nvPr/>
          </p:nvSpPr>
          <p:spPr>
            <a:xfrm>
              <a:off x="2452705" y="1277790"/>
              <a:ext cx="363964"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2" name="Line"/>
            <p:cNvSpPr/>
            <p:nvPr/>
          </p:nvSpPr>
          <p:spPr>
            <a:xfrm>
              <a:off x="2452705" y="1699198"/>
              <a:ext cx="47849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3" name="Line"/>
            <p:cNvSpPr/>
            <p:nvPr/>
          </p:nvSpPr>
          <p:spPr>
            <a:xfrm>
              <a:off x="1103034" y="915797"/>
              <a:ext cx="236685" cy="1"/>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4" name="Line"/>
            <p:cNvSpPr/>
            <p:nvPr/>
          </p:nvSpPr>
          <p:spPr>
            <a:xfrm>
              <a:off x="1103034" y="1166935"/>
              <a:ext cx="236685" cy="1"/>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5" name="Line"/>
            <p:cNvSpPr/>
            <p:nvPr/>
          </p:nvSpPr>
          <p:spPr>
            <a:xfrm>
              <a:off x="1103034" y="1418073"/>
              <a:ext cx="236685" cy="1"/>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6" name="Line"/>
            <p:cNvSpPr/>
            <p:nvPr/>
          </p:nvSpPr>
          <p:spPr>
            <a:xfrm>
              <a:off x="2452705" y="856383"/>
              <a:ext cx="47849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7" name="Line"/>
            <p:cNvSpPr/>
            <p:nvPr/>
          </p:nvSpPr>
          <p:spPr>
            <a:xfrm>
              <a:off x="1103034" y="638125"/>
              <a:ext cx="398892" cy="1"/>
            </a:xfrm>
            <a:prstGeom prst="line">
              <a:avLst/>
            </a:prstGeom>
            <a:noFill/>
            <a:ln w="1270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8" name="Line"/>
            <p:cNvSpPr/>
            <p:nvPr/>
          </p:nvSpPr>
          <p:spPr>
            <a:xfrm>
              <a:off x="1788640" y="727354"/>
              <a:ext cx="236684"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89" name="Line"/>
            <p:cNvSpPr/>
            <p:nvPr/>
          </p:nvSpPr>
          <p:spPr>
            <a:xfrm>
              <a:off x="1788640" y="1099435"/>
              <a:ext cx="236684"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0" name="Line"/>
            <p:cNvSpPr/>
            <p:nvPr/>
          </p:nvSpPr>
          <p:spPr>
            <a:xfrm>
              <a:off x="1788640" y="1342487"/>
              <a:ext cx="236684" cy="1"/>
            </a:xfrm>
            <a:prstGeom prst="line">
              <a:avLst/>
            </a:prstGeom>
            <a:noFill/>
            <a:ln w="1016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1" name="Line"/>
            <p:cNvSpPr/>
            <p:nvPr/>
          </p:nvSpPr>
          <p:spPr>
            <a:xfrm>
              <a:off x="648961" y="378492"/>
              <a:ext cx="491047" cy="524041"/>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2" name="Line"/>
            <p:cNvSpPr/>
            <p:nvPr/>
          </p:nvSpPr>
          <p:spPr>
            <a:xfrm>
              <a:off x="611866" y="643829"/>
              <a:ext cx="491047" cy="258704"/>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3" name="Line"/>
            <p:cNvSpPr/>
            <p:nvPr/>
          </p:nvSpPr>
          <p:spPr>
            <a:xfrm rot="10800000" flipH="1">
              <a:off x="648964" y="916568"/>
              <a:ext cx="491046" cy="258704"/>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4" name="Line"/>
            <p:cNvSpPr/>
            <p:nvPr/>
          </p:nvSpPr>
          <p:spPr>
            <a:xfrm rot="10800000" flipH="1">
              <a:off x="648961" y="912767"/>
              <a:ext cx="491047" cy="524041"/>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5" name="Line"/>
            <p:cNvSpPr/>
            <p:nvPr/>
          </p:nvSpPr>
          <p:spPr>
            <a:xfrm>
              <a:off x="585481" y="915797"/>
              <a:ext cx="543822" cy="1"/>
            </a:xfrm>
            <a:prstGeom prst="line">
              <a:avLst/>
            </a:pr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6" name="Line"/>
            <p:cNvSpPr/>
            <p:nvPr/>
          </p:nvSpPr>
          <p:spPr>
            <a:xfrm>
              <a:off x="1314639" y="108404"/>
              <a:ext cx="491047" cy="271087"/>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7" name="Line"/>
            <p:cNvSpPr/>
            <p:nvPr/>
          </p:nvSpPr>
          <p:spPr>
            <a:xfrm>
              <a:off x="1411964" y="356262"/>
              <a:ext cx="491047" cy="271087"/>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8" name="Line"/>
            <p:cNvSpPr/>
            <p:nvPr/>
          </p:nvSpPr>
          <p:spPr>
            <a:xfrm>
              <a:off x="1314639" y="859699"/>
              <a:ext cx="491047" cy="303944"/>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299" name="Line"/>
            <p:cNvSpPr/>
            <p:nvPr/>
          </p:nvSpPr>
          <p:spPr>
            <a:xfrm>
              <a:off x="1335814" y="1344140"/>
              <a:ext cx="491046" cy="72969"/>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0" name="Line"/>
            <p:cNvSpPr/>
            <p:nvPr/>
          </p:nvSpPr>
          <p:spPr>
            <a:xfrm>
              <a:off x="1339733" y="1102752"/>
              <a:ext cx="491046" cy="72969"/>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1" name="Line"/>
            <p:cNvSpPr/>
            <p:nvPr/>
          </p:nvSpPr>
          <p:spPr>
            <a:xfrm rot="10800000" flipH="1">
              <a:off x="1335812" y="1421091"/>
              <a:ext cx="491047" cy="152570"/>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2" name="Line"/>
            <p:cNvSpPr/>
            <p:nvPr/>
          </p:nvSpPr>
          <p:spPr>
            <a:xfrm rot="10800000" flipH="1">
              <a:off x="1425814" y="634163"/>
              <a:ext cx="491046" cy="99502"/>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3" name="Line"/>
            <p:cNvSpPr/>
            <p:nvPr/>
          </p:nvSpPr>
          <p:spPr>
            <a:xfrm>
              <a:off x="2452705" y="1067087"/>
              <a:ext cx="363964"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4" name="Line"/>
            <p:cNvSpPr/>
            <p:nvPr/>
          </p:nvSpPr>
          <p:spPr>
            <a:xfrm>
              <a:off x="2452705" y="1488495"/>
              <a:ext cx="47849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5" name="Line"/>
            <p:cNvSpPr/>
            <p:nvPr/>
          </p:nvSpPr>
          <p:spPr>
            <a:xfrm>
              <a:off x="2452705" y="645679"/>
              <a:ext cx="478493" cy="1"/>
            </a:xfrm>
            <a:prstGeom prst="line">
              <a:avLst/>
            </a:prstGeom>
            <a:noFill/>
            <a:ln w="76200"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6" name="Line"/>
            <p:cNvSpPr/>
            <p:nvPr/>
          </p:nvSpPr>
          <p:spPr>
            <a:xfrm>
              <a:off x="2007117" y="-1"/>
              <a:ext cx="491047" cy="131586"/>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7" name="Line"/>
            <p:cNvSpPr/>
            <p:nvPr/>
          </p:nvSpPr>
          <p:spPr>
            <a:xfrm>
              <a:off x="2005324" y="233780"/>
              <a:ext cx="491046" cy="126036"/>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8" name="Line"/>
            <p:cNvSpPr/>
            <p:nvPr/>
          </p:nvSpPr>
          <p:spPr>
            <a:xfrm>
              <a:off x="1954907" y="421369"/>
              <a:ext cx="491046" cy="302669"/>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09" name="Line"/>
            <p:cNvSpPr/>
            <p:nvPr/>
          </p:nvSpPr>
          <p:spPr>
            <a:xfrm>
              <a:off x="2103636" y="629176"/>
              <a:ext cx="491046" cy="243712"/>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10" name="Line"/>
            <p:cNvSpPr/>
            <p:nvPr/>
          </p:nvSpPr>
          <p:spPr>
            <a:xfrm>
              <a:off x="2011152" y="1479765"/>
              <a:ext cx="491046" cy="114446"/>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11" name="Line"/>
            <p:cNvSpPr/>
            <p:nvPr/>
          </p:nvSpPr>
          <p:spPr>
            <a:xfrm>
              <a:off x="2005290" y="844071"/>
              <a:ext cx="491046" cy="258704"/>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12" name="Line"/>
            <p:cNvSpPr/>
            <p:nvPr/>
          </p:nvSpPr>
          <p:spPr>
            <a:xfrm>
              <a:off x="2011150" y="1058514"/>
              <a:ext cx="491047" cy="271087"/>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13" name="Line"/>
            <p:cNvSpPr/>
            <p:nvPr/>
          </p:nvSpPr>
          <p:spPr>
            <a:xfrm>
              <a:off x="2027301" y="1295820"/>
              <a:ext cx="491046" cy="26040"/>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sp>
          <p:nvSpPr>
            <p:cNvPr id="5314" name="Line"/>
            <p:cNvSpPr/>
            <p:nvPr/>
          </p:nvSpPr>
          <p:spPr>
            <a:xfrm rot="10800000" flipH="1">
              <a:off x="1999507" y="1588856"/>
              <a:ext cx="491047" cy="99502"/>
            </a:xfrm>
            <a:custGeom>
              <a:avLst/>
              <a:gdLst/>
              <a:ahLst/>
              <a:cxnLst>
                <a:cxn ang="0">
                  <a:pos x="wd2" y="hd2"/>
                </a:cxn>
                <a:cxn ang="5400000">
                  <a:pos x="wd2" y="hd2"/>
                </a:cxn>
                <a:cxn ang="10800000">
                  <a:pos x="wd2" y="hd2"/>
                </a:cxn>
                <a:cxn ang="16200000">
                  <a:pos x="wd2" y="hd2"/>
                </a:cxn>
              </a:cxnLst>
              <a:rect l="0" t="0" r="r" b="b"/>
              <a:pathLst>
                <a:path w="21600" h="21436" extrusionOk="0">
                  <a:moveTo>
                    <a:pt x="0" y="21430"/>
                  </a:moveTo>
                  <a:cubicBezTo>
                    <a:pt x="2326" y="21503"/>
                    <a:pt x="4614" y="20810"/>
                    <a:pt x="6398" y="19492"/>
                  </a:cubicBezTo>
                  <a:cubicBezTo>
                    <a:pt x="8466" y="17965"/>
                    <a:pt x="9610" y="15848"/>
                    <a:pt x="10208" y="13575"/>
                  </a:cubicBezTo>
                  <a:cubicBezTo>
                    <a:pt x="10788" y="11372"/>
                    <a:pt x="10871" y="9024"/>
                    <a:pt x="11591" y="6809"/>
                  </a:cubicBezTo>
                  <a:cubicBezTo>
                    <a:pt x="12040" y="5428"/>
                    <a:pt x="12743" y="4109"/>
                    <a:pt x="13804" y="3007"/>
                  </a:cubicBezTo>
                  <a:cubicBezTo>
                    <a:pt x="15723" y="1012"/>
                    <a:pt x="18604" y="-97"/>
                    <a:pt x="21600" y="6"/>
                  </a:cubicBezTo>
                </a:path>
              </a:pathLst>
            </a:custGeom>
            <a:noFill/>
            <a:ln w="3175" cap="flat">
              <a:solidFill>
                <a:srgbClr val="000000"/>
              </a:solidFill>
              <a:prstDash val="solid"/>
              <a:miter lim="400000"/>
            </a:ln>
            <a:effectLst/>
          </p:spPr>
          <p:txBody>
            <a:bodyPr wrap="square" lIns="26126" tIns="26126" rIns="26126" bIns="26126" numCol="1" anchor="ctr">
              <a:noAutofit/>
            </a:bodyPr>
            <a:lstStyle/>
            <a:p>
              <a:pPr>
                <a:spcBef>
                  <a:spcPts val="0"/>
                </a:spcBef>
                <a:defRPr sz="2000">
                  <a:solidFill>
                    <a:srgbClr val="FFFFFF"/>
                  </a:solidFill>
                </a:defRPr>
              </a:pPr>
              <a:endParaRPr sz="1000" dirty="0"/>
            </a:p>
          </p:txBody>
        </p:sp>
      </p:grpSp>
      <p:sp>
        <p:nvSpPr>
          <p:cNvPr id="212" name="Title 2">
            <a:extLst>
              <a:ext uri="{FF2B5EF4-FFF2-40B4-BE49-F238E27FC236}">
                <a16:creationId xmlns:a16="http://schemas.microsoft.com/office/drawing/2014/main" id="{6B022129-2BD6-1E45-941E-C92F27DB3505}"/>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algn="l"/>
            <a:endParaRPr lang="en-US" dirty="0"/>
          </a:p>
        </p:txBody>
      </p:sp>
      <p:sp>
        <p:nvSpPr>
          <p:cNvPr id="2" name="Title 1">
            <a:extLst>
              <a:ext uri="{FF2B5EF4-FFF2-40B4-BE49-F238E27FC236}">
                <a16:creationId xmlns:a16="http://schemas.microsoft.com/office/drawing/2014/main" id="{F08A0BAF-1916-9444-89D5-68A9D4E6135E}"/>
              </a:ext>
            </a:extLst>
          </p:cNvPr>
          <p:cNvSpPr>
            <a:spLocks noGrp="1"/>
          </p:cNvSpPr>
          <p:nvPr>
            <p:ph type="title"/>
          </p:nvPr>
        </p:nvSpPr>
        <p:spPr/>
        <p:txBody>
          <a:bodyPr/>
          <a:lstStyle/>
          <a:p>
            <a:r>
              <a:rPr lang="en-US" dirty="0"/>
              <a:t>Conceptual Ideas Come to Life via Effective Visualization</a:t>
            </a:r>
            <a:br>
              <a:rPr lang="en-US" dirty="0"/>
            </a:br>
            <a:endParaRPr lang="en-US" dirty="0"/>
          </a:p>
        </p:txBody>
      </p:sp>
      <p:sp>
        <p:nvSpPr>
          <p:cNvPr id="4" name="Content Placeholder 3">
            <a:extLst>
              <a:ext uri="{FF2B5EF4-FFF2-40B4-BE49-F238E27FC236}">
                <a16:creationId xmlns:a16="http://schemas.microsoft.com/office/drawing/2014/main" id="{51DB415A-E9C8-D14D-BAD5-683CEA614188}"/>
              </a:ext>
            </a:extLst>
          </p:cNvPr>
          <p:cNvSpPr>
            <a:spLocks noGrp="1"/>
          </p:cNvSpPr>
          <p:nvPr>
            <p:ph sz="quarter" idx="10"/>
          </p:nvPr>
        </p:nvSpPr>
        <p:spPr>
          <a:xfrm>
            <a:off x="504967" y="6604791"/>
            <a:ext cx="10768084" cy="405807"/>
          </a:xfrm>
        </p:spPr>
        <p:txBody>
          <a:bodyPr/>
          <a:lstStyle/>
          <a:p>
            <a:endParaRPr lang="en-US" dirty="0"/>
          </a:p>
        </p:txBody>
      </p:sp>
    </p:spTree>
    <p:extLst>
      <p:ext uri="{BB962C8B-B14F-4D97-AF65-F5344CB8AC3E}">
        <p14:creationId xmlns:p14="http://schemas.microsoft.com/office/powerpoint/2010/main" val="155188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0" name="notredame_CRESTNAMEPLATE_WHITE.png" descr="notredame_CRESTNAMEPLATE_WHITE.png"/>
          <p:cNvPicPr>
            <a:picLocks noChangeAspect="1"/>
          </p:cNvPicPr>
          <p:nvPr/>
        </p:nvPicPr>
        <p:blipFill>
          <a:blip r:embed="rId2"/>
          <a:stretch>
            <a:fillRect/>
          </a:stretch>
        </p:blipFill>
        <p:spPr>
          <a:xfrm>
            <a:off x="10795000" y="6508750"/>
            <a:ext cx="1114557" cy="261258"/>
          </a:xfrm>
          <a:prstGeom prst="rect">
            <a:avLst/>
          </a:prstGeom>
          <a:ln w="12700">
            <a:miter lim="400000"/>
          </a:ln>
        </p:spPr>
      </p:pic>
      <p:pic>
        <p:nvPicPr>
          <p:cNvPr id="3221" name="3_b-small.jpg" descr="3_b-small.jpg"/>
          <p:cNvPicPr>
            <a:picLocks noChangeAspect="1"/>
          </p:cNvPicPr>
          <p:nvPr/>
        </p:nvPicPr>
        <p:blipFill>
          <a:blip r:embed="rId3"/>
          <a:stretch>
            <a:fillRect/>
          </a:stretch>
        </p:blipFill>
        <p:spPr>
          <a:xfrm>
            <a:off x="0" y="-2330537"/>
            <a:ext cx="13802684" cy="9202913"/>
          </a:xfrm>
          <a:prstGeom prst="rect">
            <a:avLst/>
          </a:prstGeom>
          <a:ln w="12700">
            <a:miter lim="400000"/>
          </a:ln>
        </p:spPr>
      </p:pic>
      <p:pic>
        <p:nvPicPr>
          <p:cNvPr id="3222" name="BELLABEAT-SIDE-PANEL.png" descr="BELLABEAT-SIDE-PANEL.png"/>
          <p:cNvPicPr>
            <a:picLocks noChangeAspect="1"/>
          </p:cNvPicPr>
          <p:nvPr/>
        </p:nvPicPr>
        <p:blipFill>
          <a:blip r:embed="rId4">
            <a:alphaModFix amt="95881"/>
          </a:blip>
          <a:stretch>
            <a:fillRect/>
          </a:stretch>
        </p:blipFill>
        <p:spPr>
          <a:xfrm>
            <a:off x="0" y="-2449286"/>
            <a:ext cx="3918858" cy="11756573"/>
          </a:xfrm>
          <a:prstGeom prst="rect">
            <a:avLst/>
          </a:prstGeom>
          <a:ln w="12700">
            <a:miter lim="400000"/>
          </a:ln>
        </p:spPr>
      </p:pic>
    </p:spTree>
    <p:extLst>
      <p:ext uri="{BB962C8B-B14F-4D97-AF65-F5344CB8AC3E}">
        <p14:creationId xmlns:p14="http://schemas.microsoft.com/office/powerpoint/2010/main" val="70184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Image" descr="Image"/>
          <p:cNvPicPr>
            <a:picLocks noChangeAspect="1"/>
          </p:cNvPicPr>
          <p:nvPr/>
        </p:nvPicPr>
        <p:blipFill>
          <a:blip r:embed="rId2"/>
          <a:stretch>
            <a:fillRect/>
          </a:stretch>
        </p:blipFill>
        <p:spPr>
          <a:xfrm>
            <a:off x="0" y="-1"/>
            <a:ext cx="12192000" cy="7208520"/>
          </a:xfrm>
          <a:prstGeom prst="rect">
            <a:avLst/>
          </a:prstGeom>
          <a:ln w="12700">
            <a:miter lim="400000"/>
          </a:ln>
        </p:spPr>
      </p:pic>
    </p:spTree>
    <p:extLst>
      <p:ext uri="{BB962C8B-B14F-4D97-AF65-F5344CB8AC3E}">
        <p14:creationId xmlns:p14="http://schemas.microsoft.com/office/powerpoint/2010/main" val="42362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4B247652-C8F0-0C42-89D0-4ACDFAE6C815}"/>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lvl="0" indent="0">
              <a:buNone/>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 </a:t>
            </a:r>
            <a:r>
              <a:rPr lang="en-US" sz="1400" i="1" dirty="0">
                <a:solidFill>
                  <a:prstClr val="black"/>
                </a:solidFill>
                <a:latin typeface="Arial" panose="020B0604020202020204" pitchFamily="34" charset="0"/>
                <a:cs typeface="Arial" panose="020B0604020202020204" pitchFamily="34" charset="0"/>
              </a:rPr>
              <a:t>New York Times, </a:t>
            </a:r>
            <a:r>
              <a:rPr lang="en-US" sz="1400" dirty="0">
                <a:solidFill>
                  <a:prstClr val="black"/>
                </a:solidFill>
                <a:latin typeface="Arial" panose="020B0604020202020204" pitchFamily="34" charset="0"/>
                <a:cs typeface="Arial" panose="020B0604020202020204" pitchFamily="34" charset="0"/>
              </a:rPr>
              <a:t>Nicholas Felton</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BF77A132-A203-4543-B2E4-915F0B640D92}"/>
              </a:ext>
            </a:extLst>
          </p:cNvPr>
          <p:cNvPicPr>
            <a:picLocks noChangeAspect="1"/>
          </p:cNvPicPr>
          <p:nvPr/>
        </p:nvPicPr>
        <p:blipFill>
          <a:blip r:embed="rId3"/>
          <a:stretch>
            <a:fillRect/>
          </a:stretch>
        </p:blipFill>
        <p:spPr>
          <a:xfrm>
            <a:off x="-7707244" y="-1529775"/>
            <a:ext cx="3911600" cy="4152900"/>
          </a:xfrm>
          <a:prstGeom prst="rect">
            <a:avLst/>
          </a:prstGeom>
        </p:spPr>
      </p:pic>
      <p:pic>
        <p:nvPicPr>
          <p:cNvPr id="6" name="Picture 5">
            <a:extLst>
              <a:ext uri="{FF2B5EF4-FFF2-40B4-BE49-F238E27FC236}">
                <a16:creationId xmlns:a16="http://schemas.microsoft.com/office/drawing/2014/main" id="{6AA2D871-2715-EF46-91EF-4E4EEA9C19E5}"/>
              </a:ext>
            </a:extLst>
          </p:cNvPr>
          <p:cNvPicPr>
            <a:picLocks noChangeAspect="1"/>
          </p:cNvPicPr>
          <p:nvPr/>
        </p:nvPicPr>
        <p:blipFill>
          <a:blip r:embed="rId4"/>
          <a:stretch>
            <a:fillRect/>
          </a:stretch>
        </p:blipFill>
        <p:spPr>
          <a:xfrm>
            <a:off x="-7707244" y="3344178"/>
            <a:ext cx="3882838" cy="6858000"/>
          </a:xfrm>
          <a:prstGeom prst="rect">
            <a:avLst/>
          </a:prstGeom>
        </p:spPr>
      </p:pic>
      <p:pic>
        <p:nvPicPr>
          <p:cNvPr id="7" name="Picture 6">
            <a:extLst>
              <a:ext uri="{FF2B5EF4-FFF2-40B4-BE49-F238E27FC236}">
                <a16:creationId xmlns:a16="http://schemas.microsoft.com/office/drawing/2014/main" id="{A95B65C4-8516-1049-8401-9EBF60274F22}"/>
              </a:ext>
            </a:extLst>
          </p:cNvPr>
          <p:cNvPicPr>
            <a:picLocks noChangeAspect="1"/>
          </p:cNvPicPr>
          <p:nvPr/>
        </p:nvPicPr>
        <p:blipFill>
          <a:blip r:embed="rId5"/>
          <a:stretch>
            <a:fillRect/>
          </a:stretch>
        </p:blipFill>
        <p:spPr>
          <a:xfrm>
            <a:off x="-7751694" y="-4998871"/>
            <a:ext cx="3810000" cy="2730500"/>
          </a:xfrm>
          <a:prstGeom prst="rect">
            <a:avLst/>
          </a:prstGeom>
        </p:spPr>
      </p:pic>
      <p:pic>
        <p:nvPicPr>
          <p:cNvPr id="8" name="Picture 7">
            <a:extLst>
              <a:ext uri="{FF2B5EF4-FFF2-40B4-BE49-F238E27FC236}">
                <a16:creationId xmlns:a16="http://schemas.microsoft.com/office/drawing/2014/main" id="{64800C1A-7612-BA47-8F98-2F104807239B}"/>
              </a:ext>
            </a:extLst>
          </p:cNvPr>
          <p:cNvPicPr>
            <a:picLocks noChangeAspect="1"/>
          </p:cNvPicPr>
          <p:nvPr/>
        </p:nvPicPr>
        <p:blipFill>
          <a:blip r:embed="rId6"/>
          <a:stretch>
            <a:fillRect/>
          </a:stretch>
        </p:blipFill>
        <p:spPr>
          <a:xfrm>
            <a:off x="-7751694" y="10940774"/>
            <a:ext cx="3898900" cy="2374900"/>
          </a:xfrm>
          <a:prstGeom prst="rect">
            <a:avLst/>
          </a:prstGeom>
        </p:spPr>
      </p:pic>
      <p:grpSp>
        <p:nvGrpSpPr>
          <p:cNvPr id="9" name="Group 8">
            <a:extLst>
              <a:ext uri="{FF2B5EF4-FFF2-40B4-BE49-F238E27FC236}">
                <a16:creationId xmlns:a16="http://schemas.microsoft.com/office/drawing/2014/main" id="{D46348E0-680C-B24B-B4A4-4E2E3ECE3F10}"/>
              </a:ext>
            </a:extLst>
          </p:cNvPr>
          <p:cNvGrpSpPr/>
          <p:nvPr/>
        </p:nvGrpSpPr>
        <p:grpSpPr>
          <a:xfrm>
            <a:off x="609600" y="1418132"/>
            <a:ext cx="10972800" cy="4437692"/>
            <a:chOff x="609600" y="1418132"/>
            <a:chExt cx="10972800" cy="4437692"/>
          </a:xfrm>
        </p:grpSpPr>
        <p:pic>
          <p:nvPicPr>
            <p:cNvPr id="2" name="Picture 1">
              <a:extLst>
                <a:ext uri="{FF2B5EF4-FFF2-40B4-BE49-F238E27FC236}">
                  <a16:creationId xmlns:a16="http://schemas.microsoft.com/office/drawing/2014/main" id="{9F3EE592-7899-594A-8240-1A5044612F65}"/>
                </a:ext>
              </a:extLst>
            </p:cNvPr>
            <p:cNvPicPr>
              <a:picLocks noChangeAspect="1"/>
            </p:cNvPicPr>
            <p:nvPr/>
          </p:nvPicPr>
          <p:blipFill>
            <a:blip r:embed="rId7">
              <a:extLst>
                <a:ext uri="{BEBA8EAE-BF5A-486C-A8C5-ECC9F3942E4B}">
                  <a14:imgProps xmlns:a14="http://schemas.microsoft.com/office/drawing/2010/main">
                    <a14:imgLayer>
                      <a14:imgEffect>
                        <a14:sharpenSoften amount="50000"/>
                      </a14:imgEffect>
                      <a14:imgEffect>
                        <a14:saturation sat="0"/>
                      </a14:imgEffect>
                    </a14:imgLayer>
                  </a14:imgProps>
                </a:ext>
              </a:extLst>
            </a:blip>
            <a:stretch>
              <a:fillRect/>
            </a:stretch>
          </p:blipFill>
          <p:spPr>
            <a:xfrm>
              <a:off x="609600" y="1418132"/>
              <a:ext cx="10972800" cy="4437692"/>
            </a:xfrm>
            <a:prstGeom prst="rect">
              <a:avLst/>
            </a:prstGeom>
          </p:spPr>
        </p:pic>
        <p:sp>
          <p:nvSpPr>
            <p:cNvPr id="4" name="Rectangle 3">
              <a:extLst>
                <a:ext uri="{FF2B5EF4-FFF2-40B4-BE49-F238E27FC236}">
                  <a16:creationId xmlns:a16="http://schemas.microsoft.com/office/drawing/2014/main" id="{1B1C7A41-1C96-D74A-8249-8A053E4F5F85}"/>
                </a:ext>
              </a:extLst>
            </p:cNvPr>
            <p:cNvSpPr/>
            <p:nvPr/>
          </p:nvSpPr>
          <p:spPr>
            <a:xfrm>
              <a:off x="2831123" y="1418132"/>
              <a:ext cx="6822831" cy="3403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9F3EE592-7899-594A-8240-1A5044612F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 y="1482663"/>
            <a:ext cx="10972800" cy="4308629"/>
          </a:xfrm>
          <a:prstGeom prst="rect">
            <a:avLst/>
          </a:prstGeom>
        </p:spPr>
      </p:pic>
    </p:spTree>
    <p:extLst>
      <p:ext uri="{BB962C8B-B14F-4D97-AF65-F5344CB8AC3E}">
        <p14:creationId xmlns:p14="http://schemas.microsoft.com/office/powerpoint/2010/main" val="347465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9" name="Image" descr="Image"/>
          <p:cNvPicPr>
            <a:picLocks noChangeAspect="1"/>
          </p:cNvPicPr>
          <p:nvPr/>
        </p:nvPicPr>
        <p:blipFill>
          <a:blip r:embed="rId2"/>
          <a:stretch>
            <a:fillRect/>
          </a:stretch>
        </p:blipFill>
        <p:spPr>
          <a:xfrm>
            <a:off x="-1298448" y="-3529584"/>
            <a:ext cx="14630400" cy="14630400"/>
          </a:xfrm>
          <a:prstGeom prst="rect">
            <a:avLst/>
          </a:prstGeom>
          <a:ln w="12700">
            <a:miter lim="400000"/>
          </a:ln>
        </p:spPr>
      </p:pic>
    </p:spTree>
    <p:extLst>
      <p:ext uri="{BB962C8B-B14F-4D97-AF65-F5344CB8AC3E}">
        <p14:creationId xmlns:p14="http://schemas.microsoft.com/office/powerpoint/2010/main" val="404387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2AE39EB-41ED-8648-9A36-3BA634D14A73}"/>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29427" y="976313"/>
            <a:ext cx="8625146" cy="5440362"/>
          </a:xfrm>
        </p:spPr>
      </p:pic>
      <p:sp>
        <p:nvSpPr>
          <p:cNvPr id="4" name="Title 3">
            <a:extLst>
              <a:ext uri="{FF2B5EF4-FFF2-40B4-BE49-F238E27FC236}">
                <a16:creationId xmlns:a16="http://schemas.microsoft.com/office/drawing/2014/main" id="{6244D315-AF37-CB45-8BEE-EEA1929D2297}"/>
              </a:ext>
            </a:extLst>
          </p:cNvPr>
          <p:cNvSpPr>
            <a:spLocks noGrp="1"/>
          </p:cNvSpPr>
          <p:nvPr>
            <p:ph type="title"/>
          </p:nvPr>
        </p:nvSpPr>
        <p:spPr/>
        <p:txBody>
          <a:bodyPr/>
          <a:lstStyle/>
          <a:p>
            <a:r>
              <a:rPr lang="en-US" dirty="0"/>
              <a:t>Plot </a:t>
            </a:r>
            <a:r>
              <a:rPr lang="en-US" dirty="0">
                <a:sym typeface="Symbol" panose="05050102010706020507" pitchFamily="18" charset="2"/>
              </a:rPr>
              <a:t> </a:t>
            </a:r>
            <a:r>
              <a:rPr lang="en-US" dirty="0"/>
              <a:t>Time Series</a:t>
            </a:r>
          </a:p>
        </p:txBody>
      </p:sp>
      <p:sp>
        <p:nvSpPr>
          <p:cNvPr id="6" name="Content Placeholder 5">
            <a:extLst>
              <a:ext uri="{FF2B5EF4-FFF2-40B4-BE49-F238E27FC236}">
                <a16:creationId xmlns:a16="http://schemas.microsoft.com/office/drawing/2014/main" id="{E8C9625A-BE12-A746-BB48-D04F3342B274}"/>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69561208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B580DA9-4060-E344-8E69-15E83878831C}"/>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710869" y="976313"/>
            <a:ext cx="8262262" cy="5440362"/>
          </a:xfrm>
        </p:spPr>
      </p:pic>
      <p:sp>
        <p:nvSpPr>
          <p:cNvPr id="2" name="Title 1">
            <a:extLst>
              <a:ext uri="{FF2B5EF4-FFF2-40B4-BE49-F238E27FC236}">
                <a16:creationId xmlns:a16="http://schemas.microsoft.com/office/drawing/2014/main" id="{E2C533E5-0520-3C4C-B45C-1CF134D80EB2}"/>
              </a:ext>
            </a:extLst>
          </p:cNvPr>
          <p:cNvSpPr>
            <a:spLocks noGrp="1"/>
          </p:cNvSpPr>
          <p:nvPr>
            <p:ph type="title"/>
          </p:nvPr>
        </p:nvSpPr>
        <p:spPr/>
        <p:txBody>
          <a:bodyPr/>
          <a:lstStyle/>
          <a:p>
            <a:r>
              <a:rPr lang="en-US" dirty="0"/>
              <a:t>Plot</a:t>
            </a:r>
            <a:r>
              <a:rPr lang="en-US" dirty="0">
                <a:sym typeface="Symbol" panose="05050102010706020507" pitchFamily="18" charset="2"/>
              </a:rPr>
              <a:t>  </a:t>
            </a:r>
            <a:r>
              <a:rPr lang="en-US" dirty="0"/>
              <a:t>Relationship</a:t>
            </a:r>
          </a:p>
        </p:txBody>
      </p:sp>
      <p:sp>
        <p:nvSpPr>
          <p:cNvPr id="4" name="Content Placeholder 3">
            <a:extLst>
              <a:ext uri="{FF2B5EF4-FFF2-40B4-BE49-F238E27FC236}">
                <a16:creationId xmlns:a16="http://schemas.microsoft.com/office/drawing/2014/main" id="{1955F7AA-374A-7645-B918-16FF652104D3}"/>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90269603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A0036D3-22C5-9040-A527-7C62A394BF62}"/>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981309" y="976313"/>
            <a:ext cx="7721381" cy="5440362"/>
          </a:xfrm>
        </p:spPr>
      </p:pic>
      <p:sp>
        <p:nvSpPr>
          <p:cNvPr id="2" name="Title 1">
            <a:extLst>
              <a:ext uri="{FF2B5EF4-FFF2-40B4-BE49-F238E27FC236}">
                <a16:creationId xmlns:a16="http://schemas.microsoft.com/office/drawing/2014/main" id="{517399D7-C7A0-4E42-8787-4808E9CC3F5D}"/>
              </a:ext>
            </a:extLst>
          </p:cNvPr>
          <p:cNvSpPr>
            <a:spLocks noGrp="1"/>
          </p:cNvSpPr>
          <p:nvPr>
            <p:ph type="title"/>
          </p:nvPr>
        </p:nvSpPr>
        <p:spPr/>
        <p:txBody>
          <a:bodyPr/>
          <a:lstStyle/>
          <a:p>
            <a:r>
              <a:rPr lang="en-US" dirty="0"/>
              <a:t>Histograms</a:t>
            </a:r>
          </a:p>
        </p:txBody>
      </p:sp>
      <p:sp>
        <p:nvSpPr>
          <p:cNvPr id="4" name="Content Placeholder 3">
            <a:extLst>
              <a:ext uri="{FF2B5EF4-FFF2-40B4-BE49-F238E27FC236}">
                <a16:creationId xmlns:a16="http://schemas.microsoft.com/office/drawing/2014/main" id="{A88C368E-424D-1441-9F3A-62BCA4D17011}"/>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319098974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41278B-16A1-A848-8BDA-E737B2E04EA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764794" y="976313"/>
            <a:ext cx="10154411" cy="5440362"/>
          </a:xfrm>
          <a:prstGeom prst="rect">
            <a:avLst/>
          </a:prstGeom>
        </p:spPr>
      </p:pic>
      <p:sp>
        <p:nvSpPr>
          <p:cNvPr id="2" name="Title 1">
            <a:extLst>
              <a:ext uri="{FF2B5EF4-FFF2-40B4-BE49-F238E27FC236}">
                <a16:creationId xmlns:a16="http://schemas.microsoft.com/office/drawing/2014/main" id="{219867B4-EE32-0E45-B7E4-AAD93D577415}"/>
              </a:ext>
            </a:extLst>
          </p:cNvPr>
          <p:cNvSpPr>
            <a:spLocks noGrp="1"/>
          </p:cNvSpPr>
          <p:nvPr>
            <p:ph type="title"/>
          </p:nvPr>
        </p:nvSpPr>
        <p:spPr/>
        <p:txBody>
          <a:bodyPr/>
          <a:lstStyle/>
          <a:p>
            <a:r>
              <a:rPr lang="en-US" dirty="0"/>
              <a:t>Boxplot</a:t>
            </a:r>
          </a:p>
        </p:txBody>
      </p:sp>
      <p:sp>
        <p:nvSpPr>
          <p:cNvPr id="3" name="Content Placeholder 2">
            <a:extLst>
              <a:ext uri="{FF2B5EF4-FFF2-40B4-BE49-F238E27FC236}">
                <a16:creationId xmlns:a16="http://schemas.microsoft.com/office/drawing/2014/main" id="{ED035676-7251-1144-B4C3-8C4CC573DE85}"/>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18849923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E0279E1-E254-A64B-BCA0-81C59EE6D6E4}"/>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206867" y="1857897"/>
            <a:ext cx="7270266" cy="4559530"/>
          </a:xfrm>
        </p:spPr>
      </p:pic>
      <p:sp>
        <p:nvSpPr>
          <p:cNvPr id="2" name="Title 1">
            <a:extLst>
              <a:ext uri="{FF2B5EF4-FFF2-40B4-BE49-F238E27FC236}">
                <a16:creationId xmlns:a16="http://schemas.microsoft.com/office/drawing/2014/main" id="{AF4C44B0-6508-8C43-8F2B-E62A2597ABBA}"/>
              </a:ext>
            </a:extLst>
          </p:cNvPr>
          <p:cNvSpPr>
            <a:spLocks noGrp="1"/>
          </p:cNvSpPr>
          <p:nvPr>
            <p:ph type="title"/>
          </p:nvPr>
        </p:nvSpPr>
        <p:spPr/>
        <p:txBody>
          <a:bodyPr/>
          <a:lstStyle/>
          <a:p>
            <a:r>
              <a:rPr lang="en-US" dirty="0"/>
              <a:t>Bonus: Package Gpairs</a:t>
            </a:r>
            <a:br>
              <a:rPr lang="en-US" dirty="0"/>
            </a:br>
            <a:r>
              <a:rPr lang="en-US" dirty="0"/>
              <a:t>(the power of R)</a:t>
            </a:r>
          </a:p>
        </p:txBody>
      </p:sp>
      <p:sp>
        <p:nvSpPr>
          <p:cNvPr id="4" name="Content Placeholder 3">
            <a:extLst>
              <a:ext uri="{FF2B5EF4-FFF2-40B4-BE49-F238E27FC236}">
                <a16:creationId xmlns:a16="http://schemas.microsoft.com/office/drawing/2014/main" id="{50342322-3753-E14B-BC87-6DC2C3A226E9}"/>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3290738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B364-96D9-6D44-8CD5-956E64DF6F5F}"/>
              </a:ext>
            </a:extLst>
          </p:cNvPr>
          <p:cNvSpPr>
            <a:spLocks noGrp="1"/>
          </p:cNvSpPr>
          <p:nvPr>
            <p:ph type="title"/>
          </p:nvPr>
        </p:nvSpPr>
        <p:spPr>
          <a:xfrm>
            <a:off x="304800" y="177800"/>
            <a:ext cx="9996488" cy="798643"/>
          </a:xfrm>
        </p:spPr>
        <p:txBody>
          <a:bodyPr/>
          <a:lstStyle/>
          <a:p>
            <a:r>
              <a:rPr lang="en-US" sz="4400" dirty="0"/>
              <a:t>McCandless Offers a Thorough Definition of Good Data Stories</a:t>
            </a:r>
            <a:br>
              <a:rPr lang="en-US" sz="4400" dirty="0"/>
            </a:br>
            <a:endParaRPr lang="en-US" dirty="0"/>
          </a:p>
        </p:txBody>
      </p:sp>
      <p:sp>
        <p:nvSpPr>
          <p:cNvPr id="4" name="Content Placeholder 3">
            <a:extLst>
              <a:ext uri="{FF2B5EF4-FFF2-40B4-BE49-F238E27FC236}">
                <a16:creationId xmlns:a16="http://schemas.microsoft.com/office/drawing/2014/main" id="{74C354D6-8B8B-BE45-87DB-70EFE03D8C09}"/>
              </a:ext>
            </a:extLst>
          </p:cNvPr>
          <p:cNvSpPr>
            <a:spLocks noGrp="1"/>
          </p:cNvSpPr>
          <p:nvPr>
            <p:ph sz="quarter" idx="11"/>
          </p:nvPr>
        </p:nvSpPr>
        <p:spPr/>
        <p:txBody>
          <a:bodyPr/>
          <a:lstStyle/>
          <a:p>
            <a:endParaRPr lang="en-US" dirty="0"/>
          </a:p>
        </p:txBody>
      </p:sp>
      <p:pic>
        <p:nvPicPr>
          <p:cNvPr id="8" name="Content Placeholder 7">
            <a:extLst>
              <a:ext uri="{FF2B5EF4-FFF2-40B4-BE49-F238E27FC236}">
                <a16:creationId xmlns:a16="http://schemas.microsoft.com/office/drawing/2014/main" id="{7A3534BD-73C1-7843-AA61-481A35CE7D32}"/>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660878" y="1712913"/>
            <a:ext cx="8362243" cy="4703762"/>
          </a:xfrm>
        </p:spPr>
      </p:pic>
    </p:spTree>
    <p:extLst>
      <p:ext uri="{BB962C8B-B14F-4D97-AF65-F5344CB8AC3E}">
        <p14:creationId xmlns:p14="http://schemas.microsoft.com/office/powerpoint/2010/main" val="20666357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B247E0-27DF-434B-99E5-6F2A231CA337}"/>
              </a:ext>
            </a:extLst>
          </p:cNvPr>
          <p:cNvSpPr>
            <a:spLocks noGrp="1"/>
          </p:cNvSpPr>
          <p:nvPr>
            <p:ph sz="quarter" idx="10"/>
          </p:nvPr>
        </p:nvSpPr>
        <p:spPr>
          <a:xfrm>
            <a:off x="304800" y="1090746"/>
            <a:ext cx="11074400" cy="5440984"/>
          </a:xfrm>
        </p:spPr>
        <p:txBody>
          <a:bodyPr/>
          <a:lstStyle/>
          <a:p>
            <a:r>
              <a:rPr lang="en-US" dirty="0"/>
              <a:t>Understand the analysis situation you face: Conceptual or data driven? Declarative or exploratory?</a:t>
            </a:r>
          </a:p>
          <a:p>
            <a:r>
              <a:rPr lang="en-US" dirty="0"/>
              <a:t>Choose the visualization technique that will most effectively illuminate the pattern you seek</a:t>
            </a:r>
          </a:p>
          <a:p>
            <a:r>
              <a:rPr lang="en-US" dirty="0"/>
              <a:t>Use a tool that efficiently creates the visualization you need</a:t>
            </a:r>
          </a:p>
          <a:p>
            <a:r>
              <a:rPr lang="en-US" dirty="0"/>
              <a:t>Calibrate the amount of chart polish you apply to where you are on your communication journey</a:t>
            </a:r>
          </a:p>
        </p:txBody>
      </p:sp>
      <p:sp>
        <p:nvSpPr>
          <p:cNvPr id="2" name="Title 1">
            <a:extLst>
              <a:ext uri="{FF2B5EF4-FFF2-40B4-BE49-F238E27FC236}">
                <a16:creationId xmlns:a16="http://schemas.microsoft.com/office/drawing/2014/main" id="{E89AC47C-74E6-5248-AE8C-00C8CD6C35C2}"/>
              </a:ext>
            </a:extLst>
          </p:cNvPr>
          <p:cNvSpPr>
            <a:spLocks noGrp="1"/>
          </p:cNvSpPr>
          <p:nvPr>
            <p:ph type="title"/>
          </p:nvPr>
        </p:nvSpPr>
        <p:spPr/>
        <p:txBody>
          <a:bodyPr/>
          <a:lstStyle/>
          <a:p>
            <a:r>
              <a:rPr lang="en-US" dirty="0"/>
              <a:t>Use Visualization to Reveal Patterns and Stories in Data</a:t>
            </a:r>
          </a:p>
        </p:txBody>
      </p:sp>
      <p:sp>
        <p:nvSpPr>
          <p:cNvPr id="8" name="Content Placeholder 7">
            <a:extLst>
              <a:ext uri="{FF2B5EF4-FFF2-40B4-BE49-F238E27FC236}">
                <a16:creationId xmlns:a16="http://schemas.microsoft.com/office/drawing/2014/main" id="{B44D9279-5B63-C94F-8954-5262BC08B4E2}"/>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113961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74729-1D18-F446-A284-B1FF265E9ED9}"/>
              </a:ext>
            </a:extLst>
          </p:cNvPr>
          <p:cNvSpPr>
            <a:spLocks noGrp="1"/>
          </p:cNvSpPr>
          <p:nvPr>
            <p:ph type="title"/>
          </p:nvPr>
        </p:nvSpPr>
        <p:spPr>
          <a:xfrm>
            <a:off x="237066" y="186266"/>
            <a:ext cx="11192565" cy="635001"/>
          </a:xfrm>
        </p:spPr>
        <p:txBody>
          <a:bodyPr/>
          <a:lstStyle/>
          <a:p>
            <a:r>
              <a:rPr lang="en-US" sz="4267" b="1" dirty="0">
                <a:solidFill>
                  <a:srgbClr val="DF331E"/>
                </a:solidFill>
                <a:latin typeface="Arial"/>
                <a:cs typeface="Arial"/>
              </a:rPr>
              <a:t>References</a:t>
            </a:r>
            <a:endParaRPr lang="en-US" dirty="0"/>
          </a:p>
        </p:txBody>
      </p:sp>
      <p:sp>
        <p:nvSpPr>
          <p:cNvPr id="4" name="Text Placeholder 3">
            <a:extLst>
              <a:ext uri="{FF2B5EF4-FFF2-40B4-BE49-F238E27FC236}">
                <a16:creationId xmlns:a16="http://schemas.microsoft.com/office/drawing/2014/main" id="{83E0022A-D3D5-6D4D-80F0-13CEEDFD8EFE}"/>
              </a:ext>
            </a:extLst>
          </p:cNvPr>
          <p:cNvSpPr>
            <a:spLocks noGrp="1"/>
          </p:cNvSpPr>
          <p:nvPr>
            <p:ph type="body" idx="1"/>
          </p:nvPr>
        </p:nvSpPr>
        <p:spPr>
          <a:xfrm>
            <a:off x="237065" y="1089115"/>
            <a:ext cx="11192565" cy="4871418"/>
          </a:xfrm>
        </p:spPr>
        <p:txBody>
          <a:bodyPr/>
          <a:lstStyle/>
          <a:p>
            <a:pPr marL="158747" indent="0">
              <a:buNone/>
            </a:pPr>
            <a:r>
              <a:rPr lang="en-US" sz="1400" dirty="0"/>
              <a:t>Felton, N. (2008). </a:t>
            </a:r>
            <a:r>
              <a:rPr lang="en-US" sz="1400" i="1" dirty="0"/>
              <a:t>How Americans Spend Their Money </a:t>
            </a:r>
            <a:r>
              <a:rPr lang="en-US" sz="1400" dirty="0"/>
              <a:t>[Online image]. Retrieved from https://goo.gl/vNNdYH</a:t>
            </a:r>
          </a:p>
        </p:txBody>
      </p:sp>
      <p:sp>
        <p:nvSpPr>
          <p:cNvPr id="5" name="Content Placeholder 4">
            <a:extLst>
              <a:ext uri="{FF2B5EF4-FFF2-40B4-BE49-F238E27FC236}">
                <a16:creationId xmlns:a16="http://schemas.microsoft.com/office/drawing/2014/main" id="{DA066D2F-354C-0046-B474-4669DF2A1ADC}"/>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07910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6000" dirty="0"/>
              <a:t>Being Planful When Creating Dataviz</a:t>
            </a:r>
          </a:p>
        </p:txBody>
      </p:sp>
      <p:sp>
        <p:nvSpPr>
          <p:cNvPr id="8" name="Text Placeholder 7"/>
          <p:cNvSpPr>
            <a:spLocks noGrp="1"/>
          </p:cNvSpPr>
          <p:nvPr>
            <p:ph type="body" idx="1"/>
          </p:nvPr>
        </p:nvSpPr>
        <p:spPr/>
        <p:txBody>
          <a:bodyPr/>
          <a:lstStyle/>
          <a:p>
            <a:r>
              <a:rPr lang="en-US" dirty="0"/>
              <a:t>Module 3 Lesson 2</a:t>
            </a:r>
          </a:p>
        </p:txBody>
      </p:sp>
    </p:spTree>
    <p:extLst>
      <p:ext uri="{BB962C8B-B14F-4D97-AF65-F5344CB8AC3E}">
        <p14:creationId xmlns:p14="http://schemas.microsoft.com/office/powerpoint/2010/main" val="3636309657"/>
      </p:ext>
    </p:extLst>
  </p:cSld>
  <p:clrMapOvr>
    <a:masterClrMapping/>
  </p:clrMapOvr>
  <p:transition spd="med" advTm="3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 name="Perhaps the greatest advertising product ever invented, search engines are at the center of the evolution of digital marketing"/>
          <p:cNvSpPr txBox="1">
            <a:spLocks noGrp="1"/>
          </p:cNvSpPr>
          <p:nvPr>
            <p:ph sz="quarter" idx="10"/>
          </p:nvPr>
        </p:nvSpPr>
        <p:spPr/>
        <p:txBody>
          <a:bodyPr/>
          <a:lstStyle/>
          <a:p>
            <a:r>
              <a:rPr lang="en-US" dirty="0"/>
              <a:t>Planning the approach to dataviz, with careful attention to each phase, will save time and improve the end product</a:t>
            </a:r>
          </a:p>
        </p:txBody>
      </p:sp>
      <p:sp>
        <p:nvSpPr>
          <p:cNvPr id="2" name="Title 1">
            <a:extLst>
              <a:ext uri="{FF2B5EF4-FFF2-40B4-BE49-F238E27FC236}">
                <a16:creationId xmlns:a16="http://schemas.microsoft.com/office/drawing/2014/main" id="{DED3AD4D-B212-7C42-87D7-29D90CE9F4C5}"/>
              </a:ext>
            </a:extLst>
          </p:cNvPr>
          <p:cNvSpPr>
            <a:spLocks noGrp="1"/>
          </p:cNvSpPr>
          <p:nvPr>
            <p:ph type="title"/>
          </p:nvPr>
        </p:nvSpPr>
        <p:spPr/>
        <p:txBody>
          <a:bodyPr/>
          <a:lstStyle/>
          <a:p>
            <a:r>
              <a:rPr lang="en-US" dirty="0"/>
              <a:t>Being Planful When Creating Dataviz</a:t>
            </a:r>
          </a:p>
        </p:txBody>
      </p:sp>
      <p:sp>
        <p:nvSpPr>
          <p:cNvPr id="8" name="Content Placeholder 7">
            <a:extLst>
              <a:ext uri="{FF2B5EF4-FFF2-40B4-BE49-F238E27FC236}">
                <a16:creationId xmlns:a16="http://schemas.microsoft.com/office/drawing/2014/main" id="{36A84517-0463-6E49-BE25-08E48FAE32BD}"/>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43116036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7" name="Rectangle"/>
          <p:cNvSpPr/>
          <p:nvPr/>
        </p:nvSpPr>
        <p:spPr>
          <a:xfrm>
            <a:off x="1851408" y="2283396"/>
            <a:ext cx="8489742" cy="3916883"/>
          </a:xfrm>
          <a:prstGeom prst="rect">
            <a:avLst/>
          </a:prstGeom>
          <a:solidFill>
            <a:srgbClr val="EBEBEB"/>
          </a:solidFill>
          <a:ln w="12700">
            <a:miter lim="400000"/>
          </a:ln>
        </p:spPr>
        <p:txBody>
          <a:bodyPr lIns="35719" tIns="35719" rIns="35719" bIns="35719" anchor="ct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sp>
        <p:nvSpPr>
          <p:cNvPr id="4951" name="The four types of charts"/>
          <p:cNvSpPr txBox="1"/>
          <p:nvPr/>
        </p:nvSpPr>
        <p:spPr>
          <a:xfrm>
            <a:off x="1850850" y="1755743"/>
            <a:ext cx="299120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r>
              <a:rPr sz="2000" dirty="0"/>
              <a:t>The four types of charts</a:t>
            </a:r>
          </a:p>
        </p:txBody>
      </p:sp>
      <p:sp>
        <p:nvSpPr>
          <p:cNvPr id="4952" name="Conceptual"/>
          <p:cNvSpPr txBox="1"/>
          <p:nvPr/>
        </p:nvSpPr>
        <p:spPr>
          <a:xfrm>
            <a:off x="2000948" y="4074660"/>
            <a:ext cx="1118897"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3000" b="1">
                <a:solidFill>
                  <a:srgbClr val="424242"/>
                </a:solidFill>
              </a:defRPr>
            </a:lvl1pPr>
          </a:lstStyle>
          <a:p>
            <a:r>
              <a:rPr sz="1500" dirty="0"/>
              <a:t>Conceptual</a:t>
            </a:r>
          </a:p>
        </p:txBody>
      </p:sp>
      <p:sp>
        <p:nvSpPr>
          <p:cNvPr id="4953" name="Data-driven"/>
          <p:cNvSpPr txBox="1"/>
          <p:nvPr/>
        </p:nvSpPr>
        <p:spPr>
          <a:xfrm>
            <a:off x="9068018" y="4074660"/>
            <a:ext cx="114294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r">
              <a:spcBef>
                <a:spcPts val="0"/>
              </a:spcBef>
              <a:buSzTx/>
              <a:buNone/>
              <a:defRPr sz="3000" b="1">
                <a:solidFill>
                  <a:srgbClr val="424242"/>
                </a:solidFill>
              </a:defRPr>
            </a:lvl1pPr>
          </a:lstStyle>
          <a:p>
            <a:r>
              <a:rPr sz="1500" dirty="0"/>
              <a:t>Data</a:t>
            </a:r>
            <a:r>
              <a:rPr lang="en-US" sz="1500" dirty="0"/>
              <a:t> D</a:t>
            </a:r>
            <a:r>
              <a:rPr sz="1500" dirty="0"/>
              <a:t>riven</a:t>
            </a:r>
          </a:p>
        </p:txBody>
      </p:sp>
      <p:sp>
        <p:nvSpPr>
          <p:cNvPr id="4954" name="Declarative"/>
          <p:cNvSpPr txBox="1"/>
          <p:nvPr/>
        </p:nvSpPr>
        <p:spPr>
          <a:xfrm>
            <a:off x="5545647" y="2413210"/>
            <a:ext cx="1101265"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Declarative</a:t>
            </a:r>
          </a:p>
        </p:txBody>
      </p:sp>
      <p:sp>
        <p:nvSpPr>
          <p:cNvPr id="4955" name="Exploratory"/>
          <p:cNvSpPr txBox="1"/>
          <p:nvPr/>
        </p:nvSpPr>
        <p:spPr>
          <a:xfrm>
            <a:off x="5525610" y="5767496"/>
            <a:ext cx="11413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Exploratory</a:t>
            </a:r>
          </a:p>
        </p:txBody>
      </p:sp>
      <p:sp>
        <p:nvSpPr>
          <p:cNvPr id="4956" name="Line"/>
          <p:cNvSpPr/>
          <p:nvPr/>
        </p:nvSpPr>
        <p:spPr>
          <a:xfrm flipV="1">
            <a:off x="6094981" y="2782836"/>
            <a:ext cx="1" cy="2886615"/>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4957" name="Line"/>
          <p:cNvSpPr/>
          <p:nvPr/>
        </p:nvSpPr>
        <p:spPr>
          <a:xfrm>
            <a:off x="3255383" y="4241836"/>
            <a:ext cx="5681792" cy="1"/>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4958" name="Idea illustration"/>
          <p:cNvSpPr txBox="1"/>
          <p:nvPr/>
        </p:nvSpPr>
        <p:spPr>
          <a:xfrm>
            <a:off x="3574711" y="3165478"/>
            <a:ext cx="1796967"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4000"/>
            </a:lvl1pPr>
          </a:lstStyle>
          <a:p>
            <a:r>
              <a:rPr sz="2000" dirty="0"/>
              <a:t>Idea illustration</a:t>
            </a:r>
          </a:p>
        </p:txBody>
      </p:sp>
      <p:sp>
        <p:nvSpPr>
          <p:cNvPr id="4959" name="Idea generation"/>
          <p:cNvSpPr txBox="1"/>
          <p:nvPr/>
        </p:nvSpPr>
        <p:spPr>
          <a:xfrm>
            <a:off x="3546658" y="4938284"/>
            <a:ext cx="1853072"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4000"/>
            </a:lvl1pPr>
          </a:lstStyle>
          <a:p>
            <a:r>
              <a:rPr sz="2000" dirty="0"/>
              <a:t>Idea generation</a:t>
            </a:r>
          </a:p>
        </p:txBody>
      </p:sp>
      <p:sp>
        <p:nvSpPr>
          <p:cNvPr id="4960" name="Everyday dataviz"/>
          <p:cNvSpPr txBox="1"/>
          <p:nvPr/>
        </p:nvSpPr>
        <p:spPr>
          <a:xfrm>
            <a:off x="6625032" y="3165478"/>
            <a:ext cx="202459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4000"/>
            </a:lvl1pPr>
          </a:lstStyle>
          <a:p>
            <a:r>
              <a:rPr sz="2000" dirty="0"/>
              <a:t>Everyday dataviz</a:t>
            </a:r>
          </a:p>
        </p:txBody>
      </p:sp>
      <p:sp>
        <p:nvSpPr>
          <p:cNvPr id="4961" name="Visual discovery"/>
          <p:cNvSpPr txBox="1"/>
          <p:nvPr/>
        </p:nvSpPr>
        <p:spPr>
          <a:xfrm>
            <a:off x="6676232" y="4938284"/>
            <a:ext cx="192219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4000"/>
            </a:lvl1pPr>
          </a:lstStyle>
          <a:p>
            <a:r>
              <a:rPr sz="2000" dirty="0"/>
              <a:t>Visual discovery</a:t>
            </a:r>
          </a:p>
        </p:txBody>
      </p:sp>
      <p:sp>
        <p:nvSpPr>
          <p:cNvPr id="16" name="Title 2">
            <a:extLst>
              <a:ext uri="{FF2B5EF4-FFF2-40B4-BE49-F238E27FC236}">
                <a16:creationId xmlns:a16="http://schemas.microsoft.com/office/drawing/2014/main" id="{801DA83E-97B6-EE43-B7E6-DCBF4CC428C0}"/>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algn="l"/>
            <a:endParaRPr lang="en-US" dirty="0"/>
          </a:p>
        </p:txBody>
      </p:sp>
      <p:sp>
        <p:nvSpPr>
          <p:cNvPr id="17" name="Content Placeholder 1">
            <a:extLst>
              <a:ext uri="{FF2B5EF4-FFF2-40B4-BE49-F238E27FC236}">
                <a16:creationId xmlns:a16="http://schemas.microsoft.com/office/drawing/2014/main" id="{6B90966C-9554-B94D-9729-A288557EAEB4}"/>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400" dirty="0">
                <a:latin typeface="Arial" panose="020B0604020202020204" pitchFamily="34" charset="0"/>
                <a:cs typeface="Arial" panose="020B0604020202020204" pitchFamily="34" charset="0"/>
              </a:rPr>
              <a:t>Source: Adapted from Scott Berinato, “Good Charts: The HBR Guide to Making Smarter, More Persuasive Data Visualizations.”</a:t>
            </a:r>
          </a:p>
        </p:txBody>
      </p:sp>
      <p:sp>
        <p:nvSpPr>
          <p:cNvPr id="2" name="Title 1">
            <a:extLst>
              <a:ext uri="{FF2B5EF4-FFF2-40B4-BE49-F238E27FC236}">
                <a16:creationId xmlns:a16="http://schemas.microsoft.com/office/drawing/2014/main" id="{2CF42913-5952-9445-B241-E2BCC1568C65}"/>
              </a:ext>
            </a:extLst>
          </p:cNvPr>
          <p:cNvSpPr>
            <a:spLocks noGrp="1"/>
          </p:cNvSpPr>
          <p:nvPr>
            <p:ph type="title"/>
          </p:nvPr>
        </p:nvSpPr>
        <p:spPr/>
        <p:txBody>
          <a:bodyPr/>
          <a:lstStyle/>
          <a:p>
            <a:r>
              <a:rPr lang="en-US" dirty="0"/>
              <a:t>Each Quadrant Requires Different Forms of Visualization</a:t>
            </a:r>
          </a:p>
        </p:txBody>
      </p:sp>
      <p:sp>
        <p:nvSpPr>
          <p:cNvPr id="4" name="Content Placeholder 3">
            <a:extLst>
              <a:ext uri="{FF2B5EF4-FFF2-40B4-BE49-F238E27FC236}">
                <a16:creationId xmlns:a16="http://schemas.microsoft.com/office/drawing/2014/main" id="{F89F4D8F-F0C4-DE4E-950B-551E3F53EF37}"/>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177271195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4" name="Rectangle"/>
          <p:cNvSpPr/>
          <p:nvPr/>
        </p:nvSpPr>
        <p:spPr>
          <a:xfrm>
            <a:off x="1851408" y="2283396"/>
            <a:ext cx="8489742" cy="3916883"/>
          </a:xfrm>
          <a:prstGeom prst="rect">
            <a:avLst/>
          </a:prstGeom>
          <a:solidFill>
            <a:srgbClr val="EBEBEB"/>
          </a:solidFill>
          <a:ln w="12700">
            <a:miter lim="400000"/>
          </a:ln>
        </p:spPr>
        <p:txBody>
          <a:bodyPr lIns="35719" tIns="35719" rIns="35719" bIns="35719" anchor="ct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sp>
        <p:nvSpPr>
          <p:cNvPr id="4968" name="The four types of charts"/>
          <p:cNvSpPr txBox="1"/>
          <p:nvPr/>
        </p:nvSpPr>
        <p:spPr>
          <a:xfrm>
            <a:off x="1850850" y="1755743"/>
            <a:ext cx="299120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r>
              <a:rPr sz="2000" dirty="0"/>
              <a:t>The four types of charts</a:t>
            </a:r>
          </a:p>
        </p:txBody>
      </p:sp>
      <p:sp>
        <p:nvSpPr>
          <p:cNvPr id="4969" name="Conceptual"/>
          <p:cNvSpPr txBox="1"/>
          <p:nvPr/>
        </p:nvSpPr>
        <p:spPr>
          <a:xfrm>
            <a:off x="2000948" y="4074660"/>
            <a:ext cx="1118897"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3000" b="1">
                <a:solidFill>
                  <a:srgbClr val="424242"/>
                </a:solidFill>
              </a:defRPr>
            </a:lvl1pPr>
          </a:lstStyle>
          <a:p>
            <a:r>
              <a:rPr sz="1500" dirty="0"/>
              <a:t>Conceptual</a:t>
            </a:r>
          </a:p>
        </p:txBody>
      </p:sp>
      <p:sp>
        <p:nvSpPr>
          <p:cNvPr id="4970" name="Data-driven"/>
          <p:cNvSpPr txBox="1"/>
          <p:nvPr/>
        </p:nvSpPr>
        <p:spPr>
          <a:xfrm>
            <a:off x="9068018" y="4074660"/>
            <a:ext cx="114294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r">
              <a:spcBef>
                <a:spcPts val="0"/>
              </a:spcBef>
              <a:buSzTx/>
              <a:buNone/>
              <a:defRPr sz="3000" b="1">
                <a:solidFill>
                  <a:srgbClr val="424242"/>
                </a:solidFill>
              </a:defRPr>
            </a:lvl1pPr>
          </a:lstStyle>
          <a:p>
            <a:r>
              <a:rPr sz="1500" dirty="0"/>
              <a:t>Data</a:t>
            </a:r>
            <a:r>
              <a:rPr lang="en-US" sz="1500" dirty="0"/>
              <a:t> D</a:t>
            </a:r>
            <a:r>
              <a:rPr sz="1500" dirty="0"/>
              <a:t>riven</a:t>
            </a:r>
          </a:p>
        </p:txBody>
      </p:sp>
      <p:sp>
        <p:nvSpPr>
          <p:cNvPr id="4971" name="Declarative"/>
          <p:cNvSpPr txBox="1"/>
          <p:nvPr/>
        </p:nvSpPr>
        <p:spPr>
          <a:xfrm>
            <a:off x="5545647" y="2413210"/>
            <a:ext cx="1101265"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Declarative</a:t>
            </a:r>
          </a:p>
        </p:txBody>
      </p:sp>
      <p:sp>
        <p:nvSpPr>
          <p:cNvPr id="4972" name="Exploratory"/>
          <p:cNvSpPr txBox="1"/>
          <p:nvPr/>
        </p:nvSpPr>
        <p:spPr>
          <a:xfrm>
            <a:off x="5525610" y="5767496"/>
            <a:ext cx="11413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r>
              <a:rPr sz="1500" dirty="0"/>
              <a:t>Exploratory</a:t>
            </a:r>
          </a:p>
        </p:txBody>
      </p:sp>
      <p:sp>
        <p:nvSpPr>
          <p:cNvPr id="4973" name="Line"/>
          <p:cNvSpPr/>
          <p:nvPr/>
        </p:nvSpPr>
        <p:spPr>
          <a:xfrm flipV="1">
            <a:off x="6094981" y="2782836"/>
            <a:ext cx="1" cy="2886615"/>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sp>
        <p:nvSpPr>
          <p:cNvPr id="4974" name="Line"/>
          <p:cNvSpPr/>
          <p:nvPr/>
        </p:nvSpPr>
        <p:spPr>
          <a:xfrm>
            <a:off x="3255383" y="4241836"/>
            <a:ext cx="5681792" cy="1"/>
          </a:xfrm>
          <a:prstGeom prst="line">
            <a:avLst/>
          </a:prstGeom>
          <a:ln w="63500">
            <a:solidFill>
              <a:srgbClr val="424242"/>
            </a:solidFill>
            <a:miter lim="400000"/>
            <a:headEnd type="triangle"/>
            <a:tailEnd type="triangle"/>
          </a:ln>
        </p:spPr>
        <p:txBody>
          <a:bodyPr lIns="35719" tIns="35719" rIns="35719" bIns="35719" anchor="ctr"/>
          <a:lstStyle/>
          <a:p>
            <a:pPr algn="ctr" defTabSz="410766">
              <a:spcBef>
                <a:spcPts val="0"/>
              </a:spcBef>
              <a:defRPr sz="3200">
                <a:latin typeface="Helvetica Light"/>
                <a:ea typeface="Helvetica Light"/>
                <a:cs typeface="Helvetica Light"/>
                <a:sym typeface="Helvetica Light"/>
              </a:defRPr>
            </a:pPr>
            <a:endParaRPr sz="1600" dirty="0">
              <a:latin typeface="Arial Regular"/>
            </a:endParaRPr>
          </a:p>
        </p:txBody>
      </p:sp>
      <p:grpSp>
        <p:nvGrpSpPr>
          <p:cNvPr id="4990" name="Group"/>
          <p:cNvGrpSpPr/>
          <p:nvPr/>
        </p:nvGrpSpPr>
        <p:grpSpPr>
          <a:xfrm>
            <a:off x="3762402" y="2727727"/>
            <a:ext cx="4667757" cy="2996836"/>
            <a:chOff x="0" y="0"/>
            <a:chExt cx="9335511" cy="5993669"/>
          </a:xfrm>
        </p:grpSpPr>
        <p:sp>
          <p:nvSpPr>
            <p:cNvPr id="4980" name="Rectangle"/>
            <p:cNvSpPr/>
            <p:nvPr/>
          </p:nvSpPr>
          <p:spPr>
            <a:xfrm>
              <a:off x="5237182" y="0"/>
              <a:ext cx="4098329" cy="2614451"/>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pic>
          <p:nvPicPr>
            <p:cNvPr id="4983" name="Screen Shot 2016-05-19 at 2.14.37 PM.png" descr="Screen Shot 2016-05-19 at 2.14.37 PM.png"/>
            <p:cNvPicPr>
              <a:picLocks noChangeAspect="1"/>
            </p:cNvPicPr>
            <p:nvPr/>
          </p:nvPicPr>
          <p:blipFill>
            <a:blip r:embed="rId3"/>
            <a:stretch>
              <a:fillRect/>
            </a:stretch>
          </p:blipFill>
          <p:spPr>
            <a:xfrm>
              <a:off x="51" y="0"/>
              <a:ext cx="4100086" cy="2614442"/>
            </a:xfrm>
            <a:prstGeom prst="rect">
              <a:avLst/>
            </a:prstGeom>
            <a:ln w="12700" cap="flat">
              <a:noFill/>
              <a:miter lim="400000"/>
            </a:ln>
            <a:effectLst/>
          </p:spPr>
        </p:pic>
        <p:grpSp>
          <p:nvGrpSpPr>
            <p:cNvPr id="4986" name="Group"/>
            <p:cNvGrpSpPr/>
            <p:nvPr/>
          </p:nvGrpSpPr>
          <p:grpSpPr>
            <a:xfrm>
              <a:off x="5237183" y="3379291"/>
              <a:ext cx="4077918" cy="2601432"/>
              <a:chOff x="0" y="2636"/>
              <a:chExt cx="4077917" cy="2601430"/>
            </a:xfrm>
          </p:grpSpPr>
          <p:sp>
            <p:nvSpPr>
              <p:cNvPr id="4984" name="Rectangle"/>
              <p:cNvSpPr/>
              <p:nvPr/>
            </p:nvSpPr>
            <p:spPr>
              <a:xfrm>
                <a:off x="0" y="2636"/>
                <a:ext cx="4077917" cy="2601430"/>
              </a:xfrm>
              <a:prstGeom prst="rect">
                <a:avLst/>
              </a:prstGeom>
              <a:solidFill>
                <a:srgbClr val="FFFFFF"/>
              </a:solidFill>
              <a:ln w="76200" cap="flat">
                <a:solidFill>
                  <a:srgbClr val="E94A27"/>
                </a:solidFill>
                <a:miter lim="400000"/>
              </a:ln>
              <a:effectLst/>
            </p:spPr>
            <p:txBody>
              <a:bodyPr wrap="square" lIns="35719" tIns="35719" rIns="35719" bIns="35719" numCol="1" anchor="ctr">
                <a:noAutofit/>
              </a:bodyP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pic>
            <p:nvPicPr>
              <p:cNvPr id="4985" name="Screen Shot 2016-05-19 at 2.21.30 PM.png" descr="Screen Shot 2016-05-19 at 2.21.30 PM.png"/>
              <p:cNvPicPr>
                <a:picLocks noChangeAspect="1"/>
              </p:cNvPicPr>
              <p:nvPr/>
            </p:nvPicPr>
            <p:blipFill>
              <a:blip r:embed="rId4"/>
              <a:srcRect l="2059" r="2059" b="978"/>
              <a:stretch>
                <a:fillRect/>
              </a:stretch>
            </p:blipFill>
            <p:spPr>
              <a:xfrm>
                <a:off x="788943" y="114632"/>
                <a:ext cx="2500030" cy="2377436"/>
              </a:xfrm>
              <a:prstGeom prst="rect">
                <a:avLst/>
              </a:prstGeom>
              <a:ln w="12700" cap="flat">
                <a:noFill/>
                <a:miter lim="400000"/>
              </a:ln>
              <a:effectLst/>
            </p:spPr>
          </p:pic>
        </p:grpSp>
        <p:grpSp>
          <p:nvGrpSpPr>
            <p:cNvPr id="4989" name="Group"/>
            <p:cNvGrpSpPr/>
            <p:nvPr/>
          </p:nvGrpSpPr>
          <p:grpSpPr>
            <a:xfrm>
              <a:off x="0" y="3379227"/>
              <a:ext cx="4100141" cy="2614442"/>
              <a:chOff x="0" y="0"/>
              <a:chExt cx="4100140" cy="2614441"/>
            </a:xfrm>
          </p:grpSpPr>
          <p:sp>
            <p:nvSpPr>
              <p:cNvPr id="4987" name="Rectangle"/>
              <p:cNvSpPr/>
              <p:nvPr/>
            </p:nvSpPr>
            <p:spPr>
              <a:xfrm>
                <a:off x="1822" y="0"/>
                <a:ext cx="4098314" cy="2614442"/>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66">
                  <a:spcBef>
                    <a:spcPts val="0"/>
                  </a:spcBef>
                  <a:defRPr sz="3200">
                    <a:solidFill>
                      <a:srgbClr val="FFFFFF"/>
                    </a:solidFill>
                    <a:latin typeface="Helvetica Light"/>
                    <a:ea typeface="Helvetica Light"/>
                    <a:cs typeface="Helvetica Light"/>
                    <a:sym typeface="Helvetica Light"/>
                  </a:defRPr>
                </a:pPr>
                <a:endParaRPr sz="1600" dirty="0">
                  <a:latin typeface="Arial Regular"/>
                </a:endParaRPr>
              </a:p>
            </p:txBody>
          </p:sp>
          <p:pic>
            <p:nvPicPr>
              <p:cNvPr id="4988" name="Screen Shot 2016-05-19 at 2.16.13 PM.png" descr="Screen Shot 2016-05-19 at 2.16.13 PM.png"/>
              <p:cNvPicPr>
                <a:picLocks noChangeAspect="1"/>
              </p:cNvPicPr>
              <p:nvPr/>
            </p:nvPicPr>
            <p:blipFill>
              <a:blip r:embed="rId5"/>
              <a:srcRect l="30405"/>
              <a:stretch>
                <a:fillRect/>
              </a:stretch>
            </p:blipFill>
            <p:spPr>
              <a:xfrm>
                <a:off x="0" y="172068"/>
                <a:ext cx="4100141" cy="2270479"/>
              </a:xfrm>
              <a:prstGeom prst="rect">
                <a:avLst/>
              </a:prstGeom>
              <a:ln w="12700" cap="flat">
                <a:noFill/>
                <a:miter lim="400000"/>
              </a:ln>
              <a:effectLst/>
            </p:spPr>
          </p:pic>
        </p:grpSp>
      </p:grpSp>
      <p:pic>
        <p:nvPicPr>
          <p:cNvPr id="23" name="Screen Shot 2016-05-19 at 2.15.45 PM.png" descr="Screen Shot 2016-05-19 at 2.15.45 PM.png">
            <a:extLst>
              <a:ext uri="{FF2B5EF4-FFF2-40B4-BE49-F238E27FC236}">
                <a16:creationId xmlns:a16="http://schemas.microsoft.com/office/drawing/2014/main" id="{DD16FA07-24C4-F644-881D-2F7D1AE97CD2}"/>
              </a:ext>
            </a:extLst>
          </p:cNvPr>
          <p:cNvPicPr>
            <a:picLocks noChangeAspect="1"/>
          </p:cNvPicPr>
          <p:nvPr/>
        </p:nvPicPr>
        <p:blipFill>
          <a:blip r:embed="rId6"/>
          <a:srcRect/>
          <a:stretch>
            <a:fillRect/>
          </a:stretch>
        </p:blipFill>
        <p:spPr>
          <a:xfrm>
            <a:off x="6596894" y="2791578"/>
            <a:ext cx="1607160" cy="1188720"/>
          </a:xfrm>
          <a:prstGeom prst="rect">
            <a:avLst/>
          </a:prstGeom>
          <a:ln w="12700" cap="flat">
            <a:noFill/>
            <a:miter lim="400000"/>
          </a:ln>
          <a:effectLst/>
        </p:spPr>
      </p:pic>
      <p:sp>
        <p:nvSpPr>
          <p:cNvPr id="27" name="Title 2">
            <a:extLst>
              <a:ext uri="{FF2B5EF4-FFF2-40B4-BE49-F238E27FC236}">
                <a16:creationId xmlns:a16="http://schemas.microsoft.com/office/drawing/2014/main" id="{DF8697E0-ADFD-674E-9072-1A0318258F03}"/>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algn="l"/>
            <a:endParaRPr lang="en-US" dirty="0"/>
          </a:p>
        </p:txBody>
      </p:sp>
      <p:sp>
        <p:nvSpPr>
          <p:cNvPr id="22" name="Content Placeholder 1">
            <a:extLst>
              <a:ext uri="{FF2B5EF4-FFF2-40B4-BE49-F238E27FC236}">
                <a16:creationId xmlns:a16="http://schemas.microsoft.com/office/drawing/2014/main" id="{0ECD49DE-4BA8-7945-9A52-98177A7D04EA}"/>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400" dirty="0">
                <a:latin typeface="Arial" panose="020B0604020202020204" pitchFamily="34" charset="0"/>
                <a:cs typeface="Arial" panose="020B0604020202020204" pitchFamily="34" charset="0"/>
              </a:rPr>
              <a:t>Source: Adapted from Scott Berinato, “Good Charts: The HBR Guide to Making Smarter, More Persuasive Data Visualizations.”</a:t>
            </a:r>
          </a:p>
        </p:txBody>
      </p:sp>
      <p:sp>
        <p:nvSpPr>
          <p:cNvPr id="2" name="Title 1">
            <a:extLst>
              <a:ext uri="{FF2B5EF4-FFF2-40B4-BE49-F238E27FC236}">
                <a16:creationId xmlns:a16="http://schemas.microsoft.com/office/drawing/2014/main" id="{A015F71C-F0FB-E849-8BC9-4B021560FCFA}"/>
              </a:ext>
            </a:extLst>
          </p:cNvPr>
          <p:cNvSpPr>
            <a:spLocks noGrp="1"/>
          </p:cNvSpPr>
          <p:nvPr>
            <p:ph type="title"/>
          </p:nvPr>
        </p:nvSpPr>
        <p:spPr/>
        <p:txBody>
          <a:bodyPr/>
          <a:lstStyle/>
          <a:p>
            <a:r>
              <a:rPr lang="en-US" dirty="0"/>
              <a:t>Data Storytelling Is Best Done When Charts Are Involved</a:t>
            </a:r>
          </a:p>
        </p:txBody>
      </p:sp>
      <p:sp>
        <p:nvSpPr>
          <p:cNvPr id="4" name="Content Placeholder 3">
            <a:extLst>
              <a:ext uri="{FF2B5EF4-FFF2-40B4-BE49-F238E27FC236}">
                <a16:creationId xmlns:a16="http://schemas.microsoft.com/office/drawing/2014/main" id="{D06D5DE2-8032-F545-A658-CFAEEA0C12C0}"/>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134060519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4" name="Rectangle"/>
          <p:cNvSpPr/>
          <p:nvPr/>
        </p:nvSpPr>
        <p:spPr>
          <a:xfrm>
            <a:off x="1851408" y="2283396"/>
            <a:ext cx="8489742" cy="3916883"/>
          </a:xfrm>
          <a:prstGeom prst="rect">
            <a:avLst/>
          </a:prstGeom>
          <a:solidFill>
            <a:srgbClr val="EBEBEB"/>
          </a:solidFill>
          <a:ln w="12700">
            <a:miter lim="400000"/>
          </a:ln>
        </p:spPr>
        <p:txBody>
          <a:bodyPr lIns="35719" tIns="35719" rIns="35719" bIns="35719" anchor="ctr"/>
          <a:lstStyle/>
          <a:p>
            <a:pPr marL="0" marR="0" lvl="0" indent="0" algn="ctr" defTabSz="410766" rtl="0" eaLnBrk="1" fontAlgn="base" latinLnBrk="0" hangingPunct="1">
              <a:lnSpc>
                <a:spcPct val="100000"/>
              </a:lnSpc>
              <a:spcBef>
                <a:spcPts val="0"/>
              </a:spcBef>
              <a:spcAft>
                <a:spcPct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4968" name="The four types of charts"/>
          <p:cNvSpPr txBox="1"/>
          <p:nvPr/>
        </p:nvSpPr>
        <p:spPr>
          <a:xfrm>
            <a:off x="1850850" y="1755743"/>
            <a:ext cx="2991204"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20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The four types of charts</a:t>
            </a:r>
          </a:p>
        </p:txBody>
      </p:sp>
      <p:sp>
        <p:nvSpPr>
          <p:cNvPr id="4969" name="Conceptual"/>
          <p:cNvSpPr txBox="1"/>
          <p:nvPr/>
        </p:nvSpPr>
        <p:spPr>
          <a:xfrm>
            <a:off x="2000948" y="4074660"/>
            <a:ext cx="1118897"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3000" b="1">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15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Conceptual</a:t>
            </a:r>
          </a:p>
        </p:txBody>
      </p:sp>
      <p:sp>
        <p:nvSpPr>
          <p:cNvPr id="4970" name="Data-driven"/>
          <p:cNvSpPr txBox="1"/>
          <p:nvPr/>
        </p:nvSpPr>
        <p:spPr>
          <a:xfrm>
            <a:off x="9068018" y="4074660"/>
            <a:ext cx="114294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r">
              <a:spcBef>
                <a:spcPts val="0"/>
              </a:spcBef>
              <a:buSzTx/>
              <a:buNone/>
              <a:defRPr sz="3000" b="1">
                <a:solidFill>
                  <a:srgbClr val="424242"/>
                </a:solidFill>
              </a:defRPr>
            </a:lvl1pPr>
          </a:lstStyle>
          <a:p>
            <a:pPr marL="0" marR="0" lvl="0" indent="0" algn="r" defTabSz="914400" rtl="0" eaLnBrk="1" fontAlgn="base" latinLnBrk="0" hangingPunct="1">
              <a:lnSpc>
                <a:spcPct val="100000"/>
              </a:lnSpc>
              <a:spcBef>
                <a:spcPts val="0"/>
              </a:spcBef>
              <a:spcAft>
                <a:spcPct val="0"/>
              </a:spcAft>
              <a:buClrTx/>
              <a:buSzTx/>
              <a:buFontTx/>
              <a:buNone/>
              <a:tabLst/>
              <a:defRPr/>
            </a:pPr>
            <a:r>
              <a:rPr kumimoji="0" sz="15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Data</a:t>
            </a:r>
            <a:r>
              <a:rPr kumimoji="0" lang="en-US" sz="15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 D</a:t>
            </a:r>
            <a:r>
              <a:rPr kumimoji="0" sz="15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riven</a:t>
            </a:r>
          </a:p>
        </p:txBody>
      </p:sp>
      <p:sp>
        <p:nvSpPr>
          <p:cNvPr id="4971" name="Declarative"/>
          <p:cNvSpPr txBox="1"/>
          <p:nvPr/>
        </p:nvSpPr>
        <p:spPr>
          <a:xfrm>
            <a:off x="5545647" y="2413210"/>
            <a:ext cx="1101265"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sz="15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Declarative</a:t>
            </a:r>
          </a:p>
        </p:txBody>
      </p:sp>
      <p:sp>
        <p:nvSpPr>
          <p:cNvPr id="4972" name="Exploratory"/>
          <p:cNvSpPr txBox="1"/>
          <p:nvPr/>
        </p:nvSpPr>
        <p:spPr>
          <a:xfrm>
            <a:off x="5525610" y="5767496"/>
            <a:ext cx="11413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lgn="ctr">
              <a:spcBef>
                <a:spcPts val="0"/>
              </a:spcBef>
              <a:buSzTx/>
              <a:buNone/>
              <a:defRPr sz="3000" b="1">
                <a:solidFill>
                  <a:srgbClr val="424242"/>
                </a:solidFill>
              </a:defRPr>
            </a:lvl1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sz="15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Exploratory</a:t>
            </a:r>
          </a:p>
        </p:txBody>
      </p:sp>
      <p:sp>
        <p:nvSpPr>
          <p:cNvPr id="4973" name="Line"/>
          <p:cNvSpPr/>
          <p:nvPr/>
        </p:nvSpPr>
        <p:spPr>
          <a:xfrm flipV="1">
            <a:off x="6094981" y="2782836"/>
            <a:ext cx="1" cy="2886615"/>
          </a:xfrm>
          <a:prstGeom prst="line">
            <a:avLst/>
          </a:prstGeom>
          <a:ln w="63500">
            <a:solidFill>
              <a:srgbClr val="424242"/>
            </a:solidFill>
            <a:miter lim="400000"/>
            <a:headEnd type="triangle"/>
            <a:tailEnd type="triangle"/>
          </a:ln>
        </p:spPr>
        <p:txBody>
          <a:bodyPr lIns="35719" tIns="35719" rIns="35719" bIns="35719" anchor="ctr"/>
          <a:lstStyle/>
          <a:p>
            <a:pPr marL="0" marR="0" lvl="0" indent="0" algn="ctr" defTabSz="410766" rtl="0" eaLnBrk="1" fontAlgn="base" latinLnBrk="0" hangingPunct="1">
              <a:lnSpc>
                <a:spcPct val="100000"/>
              </a:lnSpc>
              <a:spcBef>
                <a:spcPts val="0"/>
              </a:spcBef>
              <a:spcAft>
                <a:spcPct val="0"/>
              </a:spcAft>
              <a:buClrTx/>
              <a:buSzTx/>
              <a:buFontTx/>
              <a:buNone/>
              <a:tabLst/>
              <a:defRPr sz="3200">
                <a:latin typeface="Helvetica Light"/>
                <a:ea typeface="Helvetica Light"/>
                <a:cs typeface="Helvetica Light"/>
                <a:sym typeface="Helvetica Light"/>
              </a:defRPr>
            </a:pPr>
            <a:endParaRPr kumimoji="0" sz="1600" b="0" i="0" u="none" strike="noStrike" kern="1200" cap="none" spc="0" normalizeH="0" baseline="0" noProof="0" dirty="0">
              <a:ln>
                <a:noFill/>
              </a:ln>
              <a:solidFill>
                <a:prstClr val="black"/>
              </a:solidFill>
              <a:effectLst/>
              <a:uLnTx/>
              <a:uFillTx/>
              <a:latin typeface="Helvetica Light"/>
              <a:sym typeface="Helvetica Light"/>
            </a:endParaRPr>
          </a:p>
        </p:txBody>
      </p:sp>
      <p:sp>
        <p:nvSpPr>
          <p:cNvPr id="4974" name="Line"/>
          <p:cNvSpPr/>
          <p:nvPr/>
        </p:nvSpPr>
        <p:spPr>
          <a:xfrm>
            <a:off x="3255383" y="4241836"/>
            <a:ext cx="5681792" cy="1"/>
          </a:xfrm>
          <a:prstGeom prst="line">
            <a:avLst/>
          </a:prstGeom>
          <a:ln w="63500">
            <a:solidFill>
              <a:srgbClr val="424242"/>
            </a:solidFill>
            <a:miter lim="400000"/>
            <a:headEnd type="triangle"/>
            <a:tailEnd type="triangle"/>
          </a:ln>
        </p:spPr>
        <p:txBody>
          <a:bodyPr lIns="35719" tIns="35719" rIns="35719" bIns="35719" anchor="ctr"/>
          <a:lstStyle/>
          <a:p>
            <a:pPr marL="0" marR="0" lvl="0" indent="0" algn="ctr" defTabSz="410766" rtl="0" eaLnBrk="1" fontAlgn="base" latinLnBrk="0" hangingPunct="1">
              <a:lnSpc>
                <a:spcPct val="100000"/>
              </a:lnSpc>
              <a:spcBef>
                <a:spcPts val="0"/>
              </a:spcBef>
              <a:spcAft>
                <a:spcPct val="0"/>
              </a:spcAft>
              <a:buClrTx/>
              <a:buSzTx/>
              <a:buFontTx/>
              <a:buNone/>
              <a:tabLst/>
              <a:defRPr sz="3200">
                <a:latin typeface="Helvetica Light"/>
                <a:ea typeface="Helvetica Light"/>
                <a:cs typeface="Helvetica Light"/>
                <a:sym typeface="Helvetica Light"/>
              </a:defRPr>
            </a:pPr>
            <a:endParaRPr kumimoji="0" sz="1600" b="0" i="0" u="none" strike="noStrike" kern="1200" cap="none" spc="0" normalizeH="0" baseline="0" noProof="0" dirty="0">
              <a:ln>
                <a:noFill/>
              </a:ln>
              <a:solidFill>
                <a:prstClr val="black"/>
              </a:solidFill>
              <a:effectLst/>
              <a:uLnTx/>
              <a:uFillTx/>
              <a:latin typeface="Helvetica Light"/>
              <a:sym typeface="Helvetica Light"/>
            </a:endParaRPr>
          </a:p>
        </p:txBody>
      </p:sp>
      <p:grpSp>
        <p:nvGrpSpPr>
          <p:cNvPr id="4990" name="Group"/>
          <p:cNvGrpSpPr/>
          <p:nvPr/>
        </p:nvGrpSpPr>
        <p:grpSpPr>
          <a:xfrm>
            <a:off x="3762402" y="2727727"/>
            <a:ext cx="4667757" cy="2996836"/>
            <a:chOff x="0" y="0"/>
            <a:chExt cx="9335511" cy="5993669"/>
          </a:xfrm>
        </p:grpSpPr>
        <p:sp>
          <p:nvSpPr>
            <p:cNvPr id="4980" name="Rectangle"/>
            <p:cNvSpPr/>
            <p:nvPr/>
          </p:nvSpPr>
          <p:spPr>
            <a:xfrm>
              <a:off x="5237182" y="0"/>
              <a:ext cx="4098329" cy="2614451"/>
            </a:xfrm>
            <a:prstGeom prst="rect">
              <a:avLst/>
            </a:prstGeom>
            <a:solidFill>
              <a:srgbClr val="FFFFFF"/>
            </a:solidFill>
            <a:ln w="76200" cap="flat">
              <a:solidFill>
                <a:srgbClr val="E94A27"/>
              </a:solidFill>
              <a:miter lim="400000"/>
            </a:ln>
            <a:effectLst/>
          </p:spPr>
          <p:txBody>
            <a:bodyPr wrap="square" lIns="35719" tIns="35719" rIns="35719" bIns="35719" numCol="1" anchor="ctr">
              <a:noAutofit/>
            </a:bodyPr>
            <a:lstStyle/>
            <a:p>
              <a:pPr marL="0" marR="0" lvl="0" indent="0" algn="ctr" defTabSz="410766" rtl="0" eaLnBrk="1" fontAlgn="base" latinLnBrk="0" hangingPunct="1">
                <a:lnSpc>
                  <a:spcPct val="100000"/>
                </a:lnSpc>
                <a:spcBef>
                  <a:spcPts val="0"/>
                </a:spcBef>
                <a:spcAft>
                  <a:spcPct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pic>
          <p:nvPicPr>
            <p:cNvPr id="4983" name="Screen Shot 2016-05-19 at 2.14.37 PM.png" descr="Screen Shot 2016-05-19 at 2.14.37 PM.png"/>
            <p:cNvPicPr>
              <a:picLocks noChangeAspect="1"/>
            </p:cNvPicPr>
            <p:nvPr/>
          </p:nvPicPr>
          <p:blipFill>
            <a:blip r:embed="rId3"/>
            <a:stretch>
              <a:fillRect/>
            </a:stretch>
          </p:blipFill>
          <p:spPr>
            <a:xfrm>
              <a:off x="51" y="0"/>
              <a:ext cx="4100086" cy="2614442"/>
            </a:xfrm>
            <a:prstGeom prst="rect">
              <a:avLst/>
            </a:prstGeom>
            <a:ln w="12700" cap="flat">
              <a:noFill/>
              <a:miter lim="400000"/>
            </a:ln>
            <a:effectLst/>
          </p:spPr>
        </p:pic>
        <p:grpSp>
          <p:nvGrpSpPr>
            <p:cNvPr id="4986" name="Group"/>
            <p:cNvGrpSpPr/>
            <p:nvPr/>
          </p:nvGrpSpPr>
          <p:grpSpPr>
            <a:xfrm>
              <a:off x="5237183" y="3379291"/>
              <a:ext cx="4077918" cy="2601432"/>
              <a:chOff x="0" y="2636"/>
              <a:chExt cx="4077917" cy="2601430"/>
            </a:xfrm>
          </p:grpSpPr>
          <p:sp>
            <p:nvSpPr>
              <p:cNvPr id="4984" name="Rectangle"/>
              <p:cNvSpPr/>
              <p:nvPr/>
            </p:nvSpPr>
            <p:spPr>
              <a:xfrm>
                <a:off x="0" y="2636"/>
                <a:ext cx="4077917" cy="2601430"/>
              </a:xfrm>
              <a:prstGeom prst="rect">
                <a:avLst/>
              </a:prstGeom>
              <a:solidFill>
                <a:srgbClr val="FFFFFF"/>
              </a:solidFill>
              <a:ln w="76200" cap="flat">
                <a:noFill/>
                <a:miter lim="400000"/>
              </a:ln>
              <a:effectLst/>
            </p:spPr>
            <p:txBody>
              <a:bodyPr wrap="square" lIns="35719" tIns="35719" rIns="35719" bIns="35719" numCol="1" anchor="ctr">
                <a:noAutofit/>
              </a:bodyPr>
              <a:lstStyle/>
              <a:p>
                <a:pPr marL="0" marR="0" lvl="0" indent="0" algn="ctr" defTabSz="410766" rtl="0" eaLnBrk="1" fontAlgn="base" latinLnBrk="0" hangingPunct="1">
                  <a:lnSpc>
                    <a:spcPct val="100000"/>
                  </a:lnSpc>
                  <a:spcBef>
                    <a:spcPts val="0"/>
                  </a:spcBef>
                  <a:spcAft>
                    <a:spcPct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pic>
            <p:nvPicPr>
              <p:cNvPr id="4985" name="Screen Shot 2016-05-19 at 2.21.30 PM.png" descr="Screen Shot 2016-05-19 at 2.21.30 PM.png"/>
              <p:cNvPicPr>
                <a:picLocks noChangeAspect="1"/>
              </p:cNvPicPr>
              <p:nvPr/>
            </p:nvPicPr>
            <p:blipFill>
              <a:blip r:embed="rId4"/>
              <a:srcRect l="2059" r="2059" b="978"/>
              <a:stretch>
                <a:fillRect/>
              </a:stretch>
            </p:blipFill>
            <p:spPr>
              <a:xfrm>
                <a:off x="788943" y="114632"/>
                <a:ext cx="2500030" cy="2377436"/>
              </a:xfrm>
              <a:prstGeom prst="rect">
                <a:avLst/>
              </a:prstGeom>
              <a:ln w="12700" cap="flat">
                <a:noFill/>
                <a:miter lim="400000"/>
              </a:ln>
              <a:effectLst/>
            </p:spPr>
          </p:pic>
        </p:grpSp>
        <p:grpSp>
          <p:nvGrpSpPr>
            <p:cNvPr id="4989" name="Group"/>
            <p:cNvGrpSpPr/>
            <p:nvPr/>
          </p:nvGrpSpPr>
          <p:grpSpPr>
            <a:xfrm>
              <a:off x="0" y="3379227"/>
              <a:ext cx="4100141" cy="2614442"/>
              <a:chOff x="0" y="0"/>
              <a:chExt cx="4100140" cy="2614441"/>
            </a:xfrm>
          </p:grpSpPr>
          <p:sp>
            <p:nvSpPr>
              <p:cNvPr id="4987" name="Rectangle"/>
              <p:cNvSpPr/>
              <p:nvPr/>
            </p:nvSpPr>
            <p:spPr>
              <a:xfrm>
                <a:off x="1822" y="0"/>
                <a:ext cx="4098314" cy="2614442"/>
              </a:xfrm>
              <a:prstGeom prst="rect">
                <a:avLst/>
              </a:prstGeom>
              <a:solidFill>
                <a:srgbClr val="FFFFFF"/>
              </a:solidFill>
              <a:ln w="12700" cap="flat">
                <a:noFill/>
                <a:miter lim="400000"/>
              </a:ln>
              <a:effectLst/>
            </p:spPr>
            <p:txBody>
              <a:bodyPr wrap="square" lIns="35719" tIns="35719" rIns="35719" bIns="35719" numCol="1" anchor="ctr">
                <a:noAutofit/>
              </a:bodyPr>
              <a:lstStyle/>
              <a:p>
                <a:pPr marL="0" marR="0" lvl="0" indent="0" algn="ctr" defTabSz="410766" rtl="0" eaLnBrk="1" fontAlgn="base" latinLnBrk="0" hangingPunct="1">
                  <a:lnSpc>
                    <a:spcPct val="100000"/>
                  </a:lnSpc>
                  <a:spcBef>
                    <a:spcPts val="0"/>
                  </a:spcBef>
                  <a:spcAft>
                    <a:spcPct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pic>
            <p:nvPicPr>
              <p:cNvPr id="4988" name="Screen Shot 2016-05-19 at 2.16.13 PM.png" descr="Screen Shot 2016-05-19 at 2.16.13 PM.png"/>
              <p:cNvPicPr>
                <a:picLocks noChangeAspect="1"/>
              </p:cNvPicPr>
              <p:nvPr/>
            </p:nvPicPr>
            <p:blipFill>
              <a:blip r:embed="rId5"/>
              <a:srcRect l="30405"/>
              <a:stretch>
                <a:fillRect/>
              </a:stretch>
            </p:blipFill>
            <p:spPr>
              <a:xfrm>
                <a:off x="0" y="172068"/>
                <a:ext cx="4100141" cy="2270479"/>
              </a:xfrm>
              <a:prstGeom prst="rect">
                <a:avLst/>
              </a:prstGeom>
              <a:ln w="12700" cap="flat">
                <a:noFill/>
                <a:miter lim="400000"/>
              </a:ln>
              <a:effectLst/>
            </p:spPr>
          </p:pic>
        </p:grpSp>
      </p:grpSp>
      <p:pic>
        <p:nvPicPr>
          <p:cNvPr id="23" name="Screen Shot 2016-05-19 at 2.15.45 PM.png" descr="Screen Shot 2016-05-19 at 2.15.45 PM.png">
            <a:extLst>
              <a:ext uri="{FF2B5EF4-FFF2-40B4-BE49-F238E27FC236}">
                <a16:creationId xmlns:a16="http://schemas.microsoft.com/office/drawing/2014/main" id="{DD16FA07-24C4-F644-881D-2F7D1AE97CD2}"/>
              </a:ext>
            </a:extLst>
          </p:cNvPr>
          <p:cNvPicPr>
            <a:picLocks noChangeAspect="1"/>
          </p:cNvPicPr>
          <p:nvPr/>
        </p:nvPicPr>
        <p:blipFill>
          <a:blip r:embed="rId6"/>
          <a:srcRect/>
          <a:stretch>
            <a:fillRect/>
          </a:stretch>
        </p:blipFill>
        <p:spPr>
          <a:xfrm>
            <a:off x="6596894" y="2791578"/>
            <a:ext cx="1607160" cy="1188720"/>
          </a:xfrm>
          <a:prstGeom prst="rect">
            <a:avLst/>
          </a:prstGeom>
          <a:ln w="12700" cap="flat">
            <a:noFill/>
            <a:miter lim="400000"/>
          </a:ln>
          <a:effectLst/>
        </p:spPr>
      </p:pic>
      <p:sp>
        <p:nvSpPr>
          <p:cNvPr id="24" name="Title 2">
            <a:extLst>
              <a:ext uri="{FF2B5EF4-FFF2-40B4-BE49-F238E27FC236}">
                <a16:creationId xmlns:a16="http://schemas.microsoft.com/office/drawing/2014/main" id="{C2B01E14-8EAD-8541-86D2-D0FB301A5577}"/>
              </a:ext>
            </a:extLst>
          </p:cNvPr>
          <p:cNvSpPr>
            <a:spLocks noGrp="1"/>
          </p:cNvSpPr>
          <p:nvPr>
            <p:ph type="title"/>
          </p:nvPr>
        </p:nvSpPr>
        <p:spPr/>
        <p:txBody>
          <a:bodyPr/>
          <a:lstStyle/>
          <a:p>
            <a:r>
              <a:rPr lang="en-US" dirty="0"/>
              <a:t>Data Storytelling Is Best Done When Charts Are Involved</a:t>
            </a:r>
          </a:p>
        </p:txBody>
      </p:sp>
      <p:sp>
        <p:nvSpPr>
          <p:cNvPr id="3" name="Content Placeholder 2">
            <a:extLst>
              <a:ext uri="{FF2B5EF4-FFF2-40B4-BE49-F238E27FC236}">
                <a16:creationId xmlns:a16="http://schemas.microsoft.com/office/drawing/2014/main" id="{DAF1F259-1FFC-4D42-BAF2-0719CCC813BE}"/>
              </a:ext>
            </a:extLst>
          </p:cNvPr>
          <p:cNvSpPr>
            <a:spLocks noGrp="1"/>
          </p:cNvSpPr>
          <p:nvPr>
            <p:ph sz="quarter" idx="11"/>
          </p:nvPr>
        </p:nvSpPr>
        <p:spPr/>
        <p:txBody>
          <a:bodyPr/>
          <a:lstStyle/>
          <a:p>
            <a:endParaRPr lang="en-US" dirty="0"/>
          </a:p>
        </p:txBody>
      </p:sp>
      <p:sp>
        <p:nvSpPr>
          <p:cNvPr id="25" name="Content Placeholder 1">
            <a:extLst>
              <a:ext uri="{FF2B5EF4-FFF2-40B4-BE49-F238E27FC236}">
                <a16:creationId xmlns:a16="http://schemas.microsoft.com/office/drawing/2014/main" id="{AE93F1D7-90DC-1542-B436-BF4090DDD393}"/>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8013"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 Adapted from Scott Berinato, “Good Charts: The HBR Guide to Making Smarter, More Persuasive Data Visualizations.”</a:t>
            </a:r>
          </a:p>
        </p:txBody>
      </p:sp>
    </p:spTree>
    <p:extLst>
      <p:ext uri="{BB962C8B-B14F-4D97-AF65-F5344CB8AC3E}">
        <p14:creationId xmlns:p14="http://schemas.microsoft.com/office/powerpoint/2010/main" val="37427881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0" name="Minutes spent on each task"/>
          <p:cNvSpPr txBox="1"/>
          <p:nvPr/>
        </p:nvSpPr>
        <p:spPr>
          <a:xfrm>
            <a:off x="1197428" y="1755743"/>
            <a:ext cx="3419206"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20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Minutes spent on each task</a:t>
            </a:r>
          </a:p>
        </p:txBody>
      </p:sp>
      <p:sp>
        <p:nvSpPr>
          <p:cNvPr id="6242" name="Source: Adapted from Scott Berinato, “Good Charts: The HBR Guide to Making Smarter, More Persuasive Data Visualizations”"/>
          <p:cNvSpPr txBox="1"/>
          <p:nvPr/>
        </p:nvSpPr>
        <p:spPr>
          <a:xfrm>
            <a:off x="693288" y="6558733"/>
            <a:ext cx="7206965" cy="206651"/>
          </a:xfrm>
          <a:prstGeom prst="rect">
            <a:avLst/>
          </a:prstGeom>
          <a:ln w="12700">
            <a:miter lim="400000"/>
          </a:ln>
          <a:extLst>
            <a:ext uri="{C572A759-6A51-4108-AA02-DFA0A04FC94B}">
              <ma14:wrappingTextBoxFlag xmlns:ma14="http://schemas.microsoft.com/office/mac/drawingml/2011/main" xmlns="" val="1"/>
            </a:ext>
          </a:extLst>
        </p:spPr>
        <p:txBody>
          <a:bodyPr wrap="none" lIns="26126" tIns="26126" rIns="26126" bIns="26126" anchor="ctr">
            <a:spAutoFit/>
          </a:bodyPr>
          <a:lstStyle>
            <a:lvl1pPr marL="0" indent="0">
              <a:spcBef>
                <a:spcPts val="0"/>
              </a:spcBef>
              <a:buSzTx/>
              <a:buNone/>
              <a:defRPr sz="2000">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Source: Adapted from Scott Berinato, “Good Charts: The HBR Guide to Making Smarter, More Persuasive Data Visualizations</a:t>
            </a:r>
            <a:r>
              <a:rPr kumimoji="0" lang="en-US"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p>
        </p:txBody>
      </p:sp>
      <p:sp>
        <p:nvSpPr>
          <p:cNvPr id="6" name="Title 2">
            <a:extLst>
              <a:ext uri="{FF2B5EF4-FFF2-40B4-BE49-F238E27FC236}">
                <a16:creationId xmlns:a16="http://schemas.microsoft.com/office/drawing/2014/main" id="{73F17847-6C4D-EB48-B914-B8C3D4CDE6C8}"/>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marL="0" marR="0" lvl="0" indent="0" algn="l" defTabSz="411470"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Arial Regular"/>
              <a:ea typeface="+mj-ea"/>
              <a:cs typeface="+mj-cs"/>
            </a:endParaRPr>
          </a:p>
        </p:txBody>
      </p:sp>
      <p:sp>
        <p:nvSpPr>
          <p:cNvPr id="2" name="Title 1">
            <a:extLst>
              <a:ext uri="{FF2B5EF4-FFF2-40B4-BE49-F238E27FC236}">
                <a16:creationId xmlns:a16="http://schemas.microsoft.com/office/drawing/2014/main" id="{AA6CF35D-DEB1-664E-902D-A63725B007B9}"/>
              </a:ext>
            </a:extLst>
          </p:cNvPr>
          <p:cNvSpPr>
            <a:spLocks noGrp="1"/>
          </p:cNvSpPr>
          <p:nvPr>
            <p:ph type="title"/>
          </p:nvPr>
        </p:nvSpPr>
        <p:spPr/>
        <p:txBody>
          <a:bodyPr/>
          <a:lstStyle/>
          <a:p>
            <a:r>
              <a:rPr lang="en-US" dirty="0"/>
              <a:t>Thorough Process Is an Antidote to Auto-Generated Charts</a:t>
            </a:r>
            <a:br>
              <a:rPr lang="en-US" dirty="0"/>
            </a:br>
            <a:endParaRPr lang="en-US" dirty="0"/>
          </a:p>
        </p:txBody>
      </p:sp>
      <p:pic>
        <p:nvPicPr>
          <p:cNvPr id="13" name="Content Placeholder 12">
            <a:extLst>
              <a:ext uri="{FF2B5EF4-FFF2-40B4-BE49-F238E27FC236}">
                <a16:creationId xmlns:a16="http://schemas.microsoft.com/office/drawing/2014/main" id="{75D47A76-CD78-B545-9CCA-AE2FD94433ED}"/>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97428" y="2392797"/>
            <a:ext cx="9495972" cy="3931927"/>
          </a:xfrm>
        </p:spPr>
      </p:pic>
    </p:spTree>
    <p:extLst>
      <p:ext uri="{BB962C8B-B14F-4D97-AF65-F5344CB8AC3E}">
        <p14:creationId xmlns:p14="http://schemas.microsoft.com/office/powerpoint/2010/main" val="366595856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 name="Minutes spent on each task"/>
          <p:cNvSpPr txBox="1"/>
          <p:nvPr/>
        </p:nvSpPr>
        <p:spPr>
          <a:xfrm>
            <a:off x="1197428" y="1755743"/>
            <a:ext cx="3419206"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20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Minutes spent on each task</a:t>
            </a:r>
          </a:p>
        </p:txBody>
      </p:sp>
      <p:sp>
        <p:nvSpPr>
          <p:cNvPr id="6248" name="Source: Adapted from Scott Berinato, “Good Charts: The HBR Guide to Making Smarter, More Persuasive Data Visualizations”"/>
          <p:cNvSpPr txBox="1"/>
          <p:nvPr/>
        </p:nvSpPr>
        <p:spPr>
          <a:xfrm>
            <a:off x="693288" y="6558733"/>
            <a:ext cx="7206965" cy="206651"/>
          </a:xfrm>
          <a:prstGeom prst="rect">
            <a:avLst/>
          </a:prstGeom>
          <a:ln w="12700">
            <a:miter lim="400000"/>
          </a:ln>
          <a:extLst>
            <a:ext uri="{C572A759-6A51-4108-AA02-DFA0A04FC94B}">
              <ma14:wrappingTextBoxFlag xmlns:ma14="http://schemas.microsoft.com/office/mac/drawingml/2011/main" xmlns="" val="1"/>
            </a:ext>
          </a:extLst>
        </p:spPr>
        <p:txBody>
          <a:bodyPr wrap="none" lIns="26126" tIns="26126" rIns="26126" bIns="26126" anchor="ctr">
            <a:spAutoFit/>
          </a:bodyPr>
          <a:lstStyle>
            <a:lvl1pPr marL="0" indent="0">
              <a:spcBef>
                <a:spcPts val="0"/>
              </a:spcBef>
              <a:buSzTx/>
              <a:buNone/>
              <a:defRPr sz="2000">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Source: Adapted from Scott Berinato, “Good Charts: The HBR Guide to Making Smarter, More Persuasive Data Visualizations</a:t>
            </a:r>
            <a:r>
              <a:rPr kumimoji="0" lang="en-US"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p>
        </p:txBody>
      </p:sp>
      <p:sp>
        <p:nvSpPr>
          <p:cNvPr id="6" name="Title 2">
            <a:extLst>
              <a:ext uri="{FF2B5EF4-FFF2-40B4-BE49-F238E27FC236}">
                <a16:creationId xmlns:a16="http://schemas.microsoft.com/office/drawing/2014/main" id="{5F6396ED-A518-7344-9ACA-FCCA9CA16264}"/>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marL="0" marR="0" lvl="0" indent="0" algn="l" defTabSz="411470"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Arial Regular"/>
              <a:ea typeface="+mj-ea"/>
              <a:cs typeface="+mj-cs"/>
            </a:endParaRPr>
          </a:p>
        </p:txBody>
      </p:sp>
      <p:sp>
        <p:nvSpPr>
          <p:cNvPr id="2" name="Title 1">
            <a:extLst>
              <a:ext uri="{FF2B5EF4-FFF2-40B4-BE49-F238E27FC236}">
                <a16:creationId xmlns:a16="http://schemas.microsoft.com/office/drawing/2014/main" id="{7264B3E0-F367-B843-949B-3B7C4A9BCD36}"/>
              </a:ext>
            </a:extLst>
          </p:cNvPr>
          <p:cNvSpPr>
            <a:spLocks noGrp="1"/>
          </p:cNvSpPr>
          <p:nvPr>
            <p:ph type="title"/>
          </p:nvPr>
        </p:nvSpPr>
        <p:spPr/>
        <p:txBody>
          <a:bodyPr/>
          <a:lstStyle/>
          <a:p>
            <a:r>
              <a:rPr lang="en-US" dirty="0"/>
              <a:t>Each Step Is Necessary to Producing High Quality Dataviz</a:t>
            </a:r>
            <a:br>
              <a:rPr lang="en-US" dirty="0"/>
            </a:br>
            <a:endParaRPr lang="en-US" dirty="0"/>
          </a:p>
        </p:txBody>
      </p:sp>
      <p:pic>
        <p:nvPicPr>
          <p:cNvPr id="9" name="Content Placeholder 12">
            <a:extLst>
              <a:ext uri="{FF2B5EF4-FFF2-40B4-BE49-F238E27FC236}">
                <a16:creationId xmlns:a16="http://schemas.microsoft.com/office/drawing/2014/main" id="{CFC819CF-DE33-5B41-BD66-8EE7FB4F8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8" y="2392797"/>
            <a:ext cx="9495972" cy="3931927"/>
          </a:xfrm>
          <a:prstGeom prst="rect">
            <a:avLst/>
          </a:prstGeom>
        </p:spPr>
      </p:pic>
      <p:pic>
        <p:nvPicPr>
          <p:cNvPr id="7" name="Content Placeholder 6">
            <a:extLst>
              <a:ext uri="{FF2B5EF4-FFF2-40B4-BE49-F238E27FC236}">
                <a16:creationId xmlns:a16="http://schemas.microsoft.com/office/drawing/2014/main" id="{C4CE09D4-C667-F049-A123-4A172688E7E6}"/>
              </a:ext>
            </a:extLst>
          </p:cNvPr>
          <p:cNvPicPr>
            <a:picLocks noGrp="1" noChangeAspect="1"/>
          </p:cNvPicPr>
          <p:nvPr>
            <p:ph sz="quarter" idx="11"/>
          </p:nvPr>
        </p:nvPicPr>
        <p:blipFill>
          <a:blip r:embed="rId4">
            <a:extLst>
              <a:ext uri="{28A0092B-C50C-407E-A947-70E740481C1C}">
                <a14:useLocalDpi xmlns:a14="http://schemas.microsoft.com/office/drawing/2010/main" val="0"/>
              </a:ext>
            </a:extLst>
          </a:blip>
          <a:stretch>
            <a:fillRect/>
          </a:stretch>
        </p:blipFill>
        <p:spPr>
          <a:xfrm>
            <a:off x="1197428" y="2430202"/>
            <a:ext cx="9495972" cy="3929882"/>
          </a:xfrm>
        </p:spPr>
      </p:pic>
      <p:pic>
        <p:nvPicPr>
          <p:cNvPr id="8" name="Picture 7">
            <a:extLst>
              <a:ext uri="{FF2B5EF4-FFF2-40B4-BE49-F238E27FC236}">
                <a16:creationId xmlns:a16="http://schemas.microsoft.com/office/drawing/2014/main" id="{B0F0DE4D-1492-3340-BBD7-15005E74C58B}"/>
              </a:ext>
            </a:extLst>
          </p:cNvPr>
          <p:cNvPicPr>
            <a:picLocks noChangeAspect="1"/>
          </p:cNvPicPr>
          <p:nvPr/>
        </p:nvPicPr>
        <p:blipFill rotWithShape="1">
          <a:blip r:embed="rId5">
            <a:extLst>
              <a:ext uri="{28A0092B-C50C-407E-A947-70E740481C1C}">
                <a14:useLocalDpi xmlns:a14="http://schemas.microsoft.com/office/drawing/2010/main" val="0"/>
              </a:ext>
            </a:extLst>
          </a:blip>
          <a:srcRect t="71978"/>
          <a:stretch/>
        </p:blipFill>
        <p:spPr>
          <a:xfrm>
            <a:off x="1197428" y="5257799"/>
            <a:ext cx="9495972" cy="1099923"/>
          </a:xfrm>
          <a:prstGeom prst="rect">
            <a:avLst/>
          </a:prstGeom>
        </p:spPr>
      </p:pic>
      <p:pic>
        <p:nvPicPr>
          <p:cNvPr id="10" name="Picture 9">
            <a:extLst>
              <a:ext uri="{FF2B5EF4-FFF2-40B4-BE49-F238E27FC236}">
                <a16:creationId xmlns:a16="http://schemas.microsoft.com/office/drawing/2014/main" id="{B0F0DE4D-1492-3340-BBD7-15005E74C58B}"/>
              </a:ext>
            </a:extLst>
          </p:cNvPr>
          <p:cNvPicPr>
            <a:picLocks noChangeAspect="1"/>
          </p:cNvPicPr>
          <p:nvPr/>
        </p:nvPicPr>
        <p:blipFill rotWithShape="1">
          <a:blip r:embed="rId6">
            <a:extLst>
              <a:ext uri="{28A0092B-C50C-407E-A947-70E740481C1C}">
                <a14:useLocalDpi xmlns:a14="http://schemas.microsoft.com/office/drawing/2010/main" val="0"/>
              </a:ext>
            </a:extLst>
          </a:blip>
          <a:srcRect b="72335"/>
          <a:stretch/>
        </p:blipFill>
        <p:spPr>
          <a:xfrm>
            <a:off x="1197428" y="2432559"/>
            <a:ext cx="9495971" cy="1085893"/>
          </a:xfrm>
          <a:prstGeom prst="rect">
            <a:avLst/>
          </a:prstGeom>
        </p:spPr>
      </p:pic>
      <p:pic>
        <p:nvPicPr>
          <p:cNvPr id="11" name="Picture 10">
            <a:extLst>
              <a:ext uri="{FF2B5EF4-FFF2-40B4-BE49-F238E27FC236}">
                <a16:creationId xmlns:a16="http://schemas.microsoft.com/office/drawing/2014/main" id="{B0F0DE4D-1492-3340-BBD7-15005E74C58B}"/>
              </a:ext>
            </a:extLst>
          </p:cNvPr>
          <p:cNvPicPr>
            <a:picLocks noChangeAspect="1"/>
          </p:cNvPicPr>
          <p:nvPr/>
        </p:nvPicPr>
        <p:blipFill rotWithShape="1">
          <a:blip r:embed="rId6">
            <a:extLst>
              <a:ext uri="{28A0092B-C50C-407E-A947-70E740481C1C}">
                <a14:useLocalDpi xmlns:a14="http://schemas.microsoft.com/office/drawing/2010/main" val="0"/>
              </a:ext>
            </a:extLst>
          </a:blip>
          <a:srcRect t="70458"/>
          <a:stretch/>
        </p:blipFill>
        <p:spPr>
          <a:xfrm>
            <a:off x="1197428" y="5198165"/>
            <a:ext cx="9495971" cy="1159558"/>
          </a:xfrm>
          <a:prstGeom prst="rect">
            <a:avLst/>
          </a:prstGeom>
        </p:spPr>
      </p:pic>
    </p:spTree>
    <p:extLst>
      <p:ext uri="{BB962C8B-B14F-4D97-AF65-F5344CB8AC3E}">
        <p14:creationId xmlns:p14="http://schemas.microsoft.com/office/powerpoint/2010/main" val="25048882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 name="Minutes spent on each task"/>
          <p:cNvSpPr txBox="1"/>
          <p:nvPr/>
        </p:nvSpPr>
        <p:spPr>
          <a:xfrm>
            <a:off x="1197428" y="1755743"/>
            <a:ext cx="3419206"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20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Minutes spent on each task</a:t>
            </a:r>
          </a:p>
        </p:txBody>
      </p:sp>
      <p:sp>
        <p:nvSpPr>
          <p:cNvPr id="6248" name="Source: Adapted from Scott Berinato, “Good Charts: The HBR Guide to Making Smarter, More Persuasive Data Visualizations”"/>
          <p:cNvSpPr txBox="1"/>
          <p:nvPr/>
        </p:nvSpPr>
        <p:spPr>
          <a:xfrm>
            <a:off x="693288" y="6558733"/>
            <a:ext cx="7206965" cy="206651"/>
          </a:xfrm>
          <a:prstGeom prst="rect">
            <a:avLst/>
          </a:prstGeom>
          <a:ln w="12700">
            <a:miter lim="400000"/>
          </a:ln>
          <a:extLst>
            <a:ext uri="{C572A759-6A51-4108-AA02-DFA0A04FC94B}">
              <ma14:wrappingTextBoxFlag xmlns:ma14="http://schemas.microsoft.com/office/mac/drawingml/2011/main" xmlns="" val="1"/>
            </a:ext>
          </a:extLst>
        </p:spPr>
        <p:txBody>
          <a:bodyPr wrap="none" lIns="26126" tIns="26126" rIns="26126" bIns="26126" anchor="ctr">
            <a:spAutoFit/>
          </a:bodyPr>
          <a:lstStyle>
            <a:lvl1pPr marL="0" indent="0">
              <a:spcBef>
                <a:spcPts val="0"/>
              </a:spcBef>
              <a:buSzTx/>
              <a:buNone/>
              <a:defRPr sz="2000">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Source: Adapted from Scott Berinato, “Good Charts: The HBR Guide to Making Smarter, More Persuasive Data Visualizations</a:t>
            </a:r>
            <a:r>
              <a:rPr kumimoji="0" lang="en-US"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p>
        </p:txBody>
      </p:sp>
      <p:sp>
        <p:nvSpPr>
          <p:cNvPr id="6" name="Title 2">
            <a:extLst>
              <a:ext uri="{FF2B5EF4-FFF2-40B4-BE49-F238E27FC236}">
                <a16:creationId xmlns:a16="http://schemas.microsoft.com/office/drawing/2014/main" id="{5F6396ED-A518-7344-9ACA-FCCA9CA16264}"/>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marL="0" marR="0" lvl="0" indent="0" algn="l" defTabSz="411470"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Arial Regular"/>
              <a:ea typeface="+mj-ea"/>
              <a:cs typeface="+mj-cs"/>
            </a:endParaRPr>
          </a:p>
        </p:txBody>
      </p:sp>
      <p:sp>
        <p:nvSpPr>
          <p:cNvPr id="2" name="Title 1">
            <a:extLst>
              <a:ext uri="{FF2B5EF4-FFF2-40B4-BE49-F238E27FC236}">
                <a16:creationId xmlns:a16="http://schemas.microsoft.com/office/drawing/2014/main" id="{7264B3E0-F367-B843-949B-3B7C4A9BCD36}"/>
              </a:ext>
            </a:extLst>
          </p:cNvPr>
          <p:cNvSpPr>
            <a:spLocks noGrp="1"/>
          </p:cNvSpPr>
          <p:nvPr>
            <p:ph type="title"/>
          </p:nvPr>
        </p:nvSpPr>
        <p:spPr/>
        <p:txBody>
          <a:bodyPr/>
          <a:lstStyle/>
          <a:p>
            <a:r>
              <a:rPr lang="en-US" dirty="0"/>
              <a:t>Each Step Is Necessary to Producing High Quality Dataviz</a:t>
            </a:r>
            <a:br>
              <a:rPr lang="en-US" dirty="0"/>
            </a:br>
            <a:endParaRPr lang="en-US" dirty="0"/>
          </a:p>
        </p:txBody>
      </p:sp>
      <p:sp>
        <p:nvSpPr>
          <p:cNvPr id="8" name="Content Placeholder 7">
            <a:extLst>
              <a:ext uri="{FF2B5EF4-FFF2-40B4-BE49-F238E27FC236}">
                <a16:creationId xmlns:a16="http://schemas.microsoft.com/office/drawing/2014/main" id="{4EF0A1EC-DF0B-7747-986C-15A0CEA4F9FB}"/>
              </a:ext>
            </a:extLst>
          </p:cNvPr>
          <p:cNvSpPr>
            <a:spLocks noGrp="1"/>
          </p:cNvSpPr>
          <p:nvPr>
            <p:ph sz="quarter" idx="11"/>
          </p:nvPr>
        </p:nvSpPr>
        <p:spPr/>
        <p:txBody>
          <a:bodyPr/>
          <a:lstStyle/>
          <a:p>
            <a:r>
              <a:rPr lang="en-US" dirty="0"/>
              <a:t>.</a:t>
            </a:r>
          </a:p>
        </p:txBody>
      </p:sp>
      <p:pic>
        <p:nvPicPr>
          <p:cNvPr id="12" name="Picture 11">
            <a:extLst>
              <a:ext uri="{FF2B5EF4-FFF2-40B4-BE49-F238E27FC236}">
                <a16:creationId xmlns:a16="http://schemas.microsoft.com/office/drawing/2014/main" id="{B0F0DE4D-1492-3340-BBD7-15005E74C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428" y="2432559"/>
            <a:ext cx="9495971" cy="3925164"/>
          </a:xfrm>
          <a:prstGeom prst="rect">
            <a:avLst/>
          </a:prstGeom>
        </p:spPr>
      </p:pic>
    </p:spTree>
    <p:extLst>
      <p:ext uri="{BB962C8B-B14F-4D97-AF65-F5344CB8AC3E}">
        <p14:creationId xmlns:p14="http://schemas.microsoft.com/office/powerpoint/2010/main" val="359895635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B364-96D9-6D44-8CD5-956E64DF6F5F}"/>
              </a:ext>
            </a:extLst>
          </p:cNvPr>
          <p:cNvSpPr>
            <a:spLocks noGrp="1"/>
          </p:cNvSpPr>
          <p:nvPr>
            <p:ph type="title"/>
          </p:nvPr>
        </p:nvSpPr>
        <p:spPr>
          <a:xfrm>
            <a:off x="304800" y="177800"/>
            <a:ext cx="9996488" cy="798643"/>
          </a:xfrm>
        </p:spPr>
        <p:txBody>
          <a:bodyPr/>
          <a:lstStyle/>
          <a:p>
            <a:r>
              <a:rPr lang="en-US" sz="4400" dirty="0"/>
              <a:t>McCandless Offers a Thorough Definition of Good Data Stories</a:t>
            </a:r>
            <a:br>
              <a:rPr lang="en-US" sz="4400" dirty="0"/>
            </a:br>
            <a:endParaRPr lang="en-US" dirty="0"/>
          </a:p>
        </p:txBody>
      </p:sp>
      <p:sp>
        <p:nvSpPr>
          <p:cNvPr id="4" name="Content Placeholder 3">
            <a:extLst>
              <a:ext uri="{FF2B5EF4-FFF2-40B4-BE49-F238E27FC236}">
                <a16:creationId xmlns:a16="http://schemas.microsoft.com/office/drawing/2014/main" id="{74C354D6-8B8B-BE45-87DB-70EFE03D8C09}"/>
              </a:ext>
            </a:extLst>
          </p:cNvPr>
          <p:cNvSpPr>
            <a:spLocks noGrp="1"/>
          </p:cNvSpPr>
          <p:nvPr>
            <p:ph sz="quarter" idx="11"/>
          </p:nvPr>
        </p:nvSpPr>
        <p:spPr/>
        <p:txBody>
          <a:bodyPr/>
          <a:lstStyle/>
          <a:p>
            <a:endParaRPr lang="en-US" dirty="0"/>
          </a:p>
        </p:txBody>
      </p:sp>
      <p:pic>
        <p:nvPicPr>
          <p:cNvPr id="6" name="Content Placeholder 5">
            <a:extLst>
              <a:ext uri="{FF2B5EF4-FFF2-40B4-BE49-F238E27FC236}">
                <a16:creationId xmlns:a16="http://schemas.microsoft.com/office/drawing/2014/main" id="{11023381-AB9F-BC43-8277-F0DEC91498F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658701" y="1712913"/>
            <a:ext cx="8366598" cy="4703762"/>
          </a:xfrm>
        </p:spPr>
      </p:pic>
    </p:spTree>
    <p:extLst>
      <p:ext uri="{BB962C8B-B14F-4D97-AF65-F5344CB8AC3E}">
        <p14:creationId xmlns:p14="http://schemas.microsoft.com/office/powerpoint/2010/main" val="8823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 name="Minutes spent on each task"/>
          <p:cNvSpPr txBox="1"/>
          <p:nvPr/>
        </p:nvSpPr>
        <p:spPr>
          <a:xfrm>
            <a:off x="1197428" y="1755743"/>
            <a:ext cx="3419206"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20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Minutes spent on each task</a:t>
            </a:r>
          </a:p>
        </p:txBody>
      </p:sp>
      <p:sp>
        <p:nvSpPr>
          <p:cNvPr id="6248" name="Source: Adapted from Scott Berinato, “Good Charts: The HBR Guide to Making Smarter, More Persuasive Data Visualizations”"/>
          <p:cNvSpPr txBox="1"/>
          <p:nvPr/>
        </p:nvSpPr>
        <p:spPr>
          <a:xfrm>
            <a:off x="693288" y="6558733"/>
            <a:ext cx="7206965" cy="206651"/>
          </a:xfrm>
          <a:prstGeom prst="rect">
            <a:avLst/>
          </a:prstGeom>
          <a:ln w="12700">
            <a:miter lim="400000"/>
          </a:ln>
          <a:extLst>
            <a:ext uri="{C572A759-6A51-4108-AA02-DFA0A04FC94B}">
              <ma14:wrappingTextBoxFlag xmlns:ma14="http://schemas.microsoft.com/office/mac/drawingml/2011/main" xmlns="" val="1"/>
            </a:ext>
          </a:extLst>
        </p:spPr>
        <p:txBody>
          <a:bodyPr wrap="none" lIns="26126" tIns="26126" rIns="26126" bIns="26126" anchor="ctr">
            <a:spAutoFit/>
          </a:bodyPr>
          <a:lstStyle>
            <a:lvl1pPr marL="0" indent="0">
              <a:spcBef>
                <a:spcPts val="0"/>
              </a:spcBef>
              <a:buSzTx/>
              <a:buNone/>
              <a:defRPr sz="2000">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Source: Adapted from Scott Berinato, “Good Charts: The HBR Guide to Making Smarter, More Persuasive Data Visualizations</a:t>
            </a:r>
            <a:r>
              <a:rPr kumimoji="0" lang="en-US"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p>
        </p:txBody>
      </p:sp>
      <p:sp>
        <p:nvSpPr>
          <p:cNvPr id="6" name="Title 2">
            <a:extLst>
              <a:ext uri="{FF2B5EF4-FFF2-40B4-BE49-F238E27FC236}">
                <a16:creationId xmlns:a16="http://schemas.microsoft.com/office/drawing/2014/main" id="{5F6396ED-A518-7344-9ACA-FCCA9CA16264}"/>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marL="0" marR="0" lvl="0" indent="0" algn="l" defTabSz="411470"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Arial Regular"/>
              <a:ea typeface="+mj-ea"/>
              <a:cs typeface="+mj-cs"/>
            </a:endParaRPr>
          </a:p>
        </p:txBody>
      </p:sp>
      <p:sp>
        <p:nvSpPr>
          <p:cNvPr id="2" name="Title 1">
            <a:extLst>
              <a:ext uri="{FF2B5EF4-FFF2-40B4-BE49-F238E27FC236}">
                <a16:creationId xmlns:a16="http://schemas.microsoft.com/office/drawing/2014/main" id="{7264B3E0-F367-B843-949B-3B7C4A9BCD36}"/>
              </a:ext>
            </a:extLst>
          </p:cNvPr>
          <p:cNvSpPr>
            <a:spLocks noGrp="1"/>
          </p:cNvSpPr>
          <p:nvPr>
            <p:ph type="title"/>
          </p:nvPr>
        </p:nvSpPr>
        <p:spPr/>
        <p:txBody>
          <a:bodyPr/>
          <a:lstStyle/>
          <a:p>
            <a:r>
              <a:rPr lang="en-US" dirty="0"/>
              <a:t>Each Step is Necessary to Producing High Quality Dataviz</a:t>
            </a:r>
            <a:br>
              <a:rPr lang="en-US" dirty="0"/>
            </a:br>
            <a:endParaRPr lang="en-US" dirty="0"/>
          </a:p>
        </p:txBody>
      </p:sp>
      <p:pic>
        <p:nvPicPr>
          <p:cNvPr id="4" name="Content Placeholder 3">
            <a:extLst>
              <a:ext uri="{FF2B5EF4-FFF2-40B4-BE49-F238E27FC236}">
                <a16:creationId xmlns:a16="http://schemas.microsoft.com/office/drawing/2014/main" id="{0D969BA2-96AD-7F43-B985-DE72142DF131}"/>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97428" y="2392797"/>
            <a:ext cx="9495972" cy="3929882"/>
          </a:xfrm>
        </p:spPr>
      </p:pic>
      <p:pic>
        <p:nvPicPr>
          <p:cNvPr id="7" name="Picture 6">
            <a:extLst>
              <a:ext uri="{FF2B5EF4-FFF2-40B4-BE49-F238E27FC236}">
                <a16:creationId xmlns:a16="http://schemas.microsoft.com/office/drawing/2014/main" id="{B0F0DE4D-1492-3340-BBD7-15005E74C58B}"/>
              </a:ext>
            </a:extLst>
          </p:cNvPr>
          <p:cNvPicPr>
            <a:picLocks noChangeAspect="1"/>
          </p:cNvPicPr>
          <p:nvPr/>
        </p:nvPicPr>
        <p:blipFill rotWithShape="1">
          <a:blip r:embed="rId3">
            <a:extLst>
              <a:ext uri="{28A0092B-C50C-407E-A947-70E740481C1C}">
                <a14:useLocalDpi xmlns:a14="http://schemas.microsoft.com/office/drawing/2010/main" val="0"/>
              </a:ext>
            </a:extLst>
          </a:blip>
          <a:srcRect t="71978"/>
          <a:stretch/>
        </p:blipFill>
        <p:spPr>
          <a:xfrm>
            <a:off x="1197428" y="5257799"/>
            <a:ext cx="9495972" cy="1099923"/>
          </a:xfrm>
          <a:prstGeom prst="rect">
            <a:avLst/>
          </a:prstGeom>
        </p:spPr>
      </p:pic>
      <p:pic>
        <p:nvPicPr>
          <p:cNvPr id="8" name="Picture 7">
            <a:extLst>
              <a:ext uri="{FF2B5EF4-FFF2-40B4-BE49-F238E27FC236}">
                <a16:creationId xmlns:a16="http://schemas.microsoft.com/office/drawing/2014/main" id="{B0F0DE4D-1492-3340-BBD7-15005E74C58B}"/>
              </a:ext>
            </a:extLst>
          </p:cNvPr>
          <p:cNvPicPr>
            <a:picLocks noChangeAspect="1"/>
          </p:cNvPicPr>
          <p:nvPr/>
        </p:nvPicPr>
        <p:blipFill rotWithShape="1">
          <a:blip r:embed="rId4">
            <a:extLst>
              <a:ext uri="{28A0092B-C50C-407E-A947-70E740481C1C}">
                <a14:useLocalDpi xmlns:a14="http://schemas.microsoft.com/office/drawing/2010/main" val="0"/>
              </a:ext>
            </a:extLst>
          </a:blip>
          <a:srcRect b="72335"/>
          <a:stretch/>
        </p:blipFill>
        <p:spPr>
          <a:xfrm>
            <a:off x="1197428" y="2432559"/>
            <a:ext cx="9495971" cy="1085893"/>
          </a:xfrm>
          <a:prstGeom prst="rect">
            <a:avLst/>
          </a:prstGeom>
        </p:spPr>
      </p:pic>
      <p:pic>
        <p:nvPicPr>
          <p:cNvPr id="9" name="Picture 8">
            <a:extLst>
              <a:ext uri="{FF2B5EF4-FFF2-40B4-BE49-F238E27FC236}">
                <a16:creationId xmlns:a16="http://schemas.microsoft.com/office/drawing/2014/main" id="{B0F0DE4D-1492-3340-BBD7-15005E74C58B}"/>
              </a:ext>
            </a:extLst>
          </p:cNvPr>
          <p:cNvPicPr>
            <a:picLocks noChangeAspect="1"/>
          </p:cNvPicPr>
          <p:nvPr/>
        </p:nvPicPr>
        <p:blipFill rotWithShape="1">
          <a:blip r:embed="rId4">
            <a:extLst>
              <a:ext uri="{28A0092B-C50C-407E-A947-70E740481C1C}">
                <a14:useLocalDpi xmlns:a14="http://schemas.microsoft.com/office/drawing/2010/main" val="0"/>
              </a:ext>
            </a:extLst>
          </a:blip>
          <a:srcRect t="71471"/>
          <a:stretch/>
        </p:blipFill>
        <p:spPr>
          <a:xfrm>
            <a:off x="1197428" y="5237921"/>
            <a:ext cx="9495971" cy="1119801"/>
          </a:xfrm>
          <a:prstGeom prst="rect">
            <a:avLst/>
          </a:prstGeom>
        </p:spPr>
      </p:pic>
    </p:spTree>
    <p:extLst>
      <p:ext uri="{BB962C8B-B14F-4D97-AF65-F5344CB8AC3E}">
        <p14:creationId xmlns:p14="http://schemas.microsoft.com/office/powerpoint/2010/main" val="276647134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 name="Minutes spent on each task"/>
          <p:cNvSpPr txBox="1"/>
          <p:nvPr/>
        </p:nvSpPr>
        <p:spPr>
          <a:xfrm>
            <a:off x="1197428" y="1755743"/>
            <a:ext cx="3419206"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20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Minutes spent on each task</a:t>
            </a:r>
          </a:p>
        </p:txBody>
      </p:sp>
      <p:sp>
        <p:nvSpPr>
          <p:cNvPr id="6248" name="Source: Adapted from Scott Berinato, “Good Charts: The HBR Guide to Making Smarter, More Persuasive Data Visualizations”"/>
          <p:cNvSpPr txBox="1"/>
          <p:nvPr/>
        </p:nvSpPr>
        <p:spPr>
          <a:xfrm>
            <a:off x="693288" y="6558733"/>
            <a:ext cx="7206965" cy="206651"/>
          </a:xfrm>
          <a:prstGeom prst="rect">
            <a:avLst/>
          </a:prstGeom>
          <a:ln w="12700">
            <a:miter lim="400000"/>
          </a:ln>
          <a:extLst>
            <a:ext uri="{C572A759-6A51-4108-AA02-DFA0A04FC94B}">
              <ma14:wrappingTextBoxFlag xmlns:ma14="http://schemas.microsoft.com/office/mac/drawingml/2011/main" xmlns="" val="1"/>
            </a:ext>
          </a:extLst>
        </p:spPr>
        <p:txBody>
          <a:bodyPr wrap="none" lIns="26126" tIns="26126" rIns="26126" bIns="26126" anchor="ctr">
            <a:spAutoFit/>
          </a:bodyPr>
          <a:lstStyle>
            <a:lvl1pPr marL="0" indent="0">
              <a:spcBef>
                <a:spcPts val="0"/>
              </a:spcBef>
              <a:buSzTx/>
              <a:buNone/>
              <a:defRPr sz="2000">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Source: Adapted from Scott Berinato, “Good Charts: The HBR Guide to Making Smarter, More Persuasive Data Visualizations</a:t>
            </a:r>
            <a:r>
              <a:rPr kumimoji="0" lang="en-US"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p>
        </p:txBody>
      </p:sp>
      <p:sp>
        <p:nvSpPr>
          <p:cNvPr id="6" name="Title 2">
            <a:extLst>
              <a:ext uri="{FF2B5EF4-FFF2-40B4-BE49-F238E27FC236}">
                <a16:creationId xmlns:a16="http://schemas.microsoft.com/office/drawing/2014/main" id="{5F6396ED-A518-7344-9ACA-FCCA9CA16264}"/>
              </a:ext>
            </a:extLst>
          </p:cNvPr>
          <p:cNvSpPr txBox="1">
            <a:spLocks/>
          </p:cNvSpPr>
          <p:nvPr/>
        </p:nvSpPr>
        <p:spPr>
          <a:xfrm>
            <a:off x="406400" y="863600"/>
            <a:ext cx="10287000" cy="635001"/>
          </a:xfrm>
          <a:prstGeom prst="rect">
            <a:avLst/>
          </a:prstGeom>
        </p:spPr>
        <p:txBody>
          <a:bodyPr lIns="52251" tIns="52251" rIns="52251" bIns="52251"/>
          <a:lstStyle>
            <a:lvl1pPr algn="ctr" defTabSz="411470" rtl="0" eaLnBrk="1" fontAlgn="base" hangingPunct="1">
              <a:spcBef>
                <a:spcPct val="0"/>
              </a:spcBef>
              <a:spcAft>
                <a:spcPct val="0"/>
              </a:spcAft>
              <a:defRPr sz="3000" b="0" i="0" kern="1200">
                <a:solidFill>
                  <a:schemeClr val="tx1"/>
                </a:solidFill>
                <a:latin typeface="Arial Regular"/>
                <a:ea typeface="+mj-ea"/>
                <a:cs typeface="+mj-cs"/>
              </a:defRPr>
            </a:lvl1pPr>
            <a:lvl2pPr algn="ctr" defTabSz="608013" rtl="0" eaLnBrk="1" fontAlgn="base" hangingPunct="1">
              <a:spcBef>
                <a:spcPct val="0"/>
              </a:spcBef>
              <a:spcAft>
                <a:spcPct val="0"/>
              </a:spcAft>
              <a:defRPr sz="5800">
                <a:solidFill>
                  <a:schemeClr val="tx1"/>
                </a:solidFill>
                <a:latin typeface="Calibri" panose="020F0502020204030204" pitchFamily="34" charset="0"/>
              </a:defRPr>
            </a:lvl2pPr>
            <a:lvl3pPr algn="ctr" defTabSz="608013" rtl="0" eaLnBrk="1" fontAlgn="base" hangingPunct="1">
              <a:spcBef>
                <a:spcPct val="0"/>
              </a:spcBef>
              <a:spcAft>
                <a:spcPct val="0"/>
              </a:spcAft>
              <a:defRPr sz="5800">
                <a:solidFill>
                  <a:schemeClr val="tx1"/>
                </a:solidFill>
                <a:latin typeface="Calibri" panose="020F0502020204030204" pitchFamily="34" charset="0"/>
              </a:defRPr>
            </a:lvl3pPr>
            <a:lvl4pPr algn="ctr" defTabSz="608013" rtl="0" eaLnBrk="1" fontAlgn="base" hangingPunct="1">
              <a:spcBef>
                <a:spcPct val="0"/>
              </a:spcBef>
              <a:spcAft>
                <a:spcPct val="0"/>
              </a:spcAft>
              <a:defRPr sz="5800">
                <a:solidFill>
                  <a:schemeClr val="tx1"/>
                </a:solidFill>
                <a:latin typeface="Calibri" panose="020F0502020204030204" pitchFamily="34" charset="0"/>
              </a:defRPr>
            </a:lvl4pPr>
            <a:lvl5pPr algn="ctr" defTabSz="608013" rtl="0" eaLnBrk="1" fontAlgn="base" hangingPunct="1">
              <a:spcBef>
                <a:spcPct val="0"/>
              </a:spcBef>
              <a:spcAft>
                <a:spcPct val="0"/>
              </a:spcAft>
              <a:defRPr sz="5800">
                <a:solidFill>
                  <a:schemeClr val="tx1"/>
                </a:solidFill>
                <a:latin typeface="Calibri" panose="020F0502020204030204" pitchFamily="34" charset="0"/>
              </a:defRPr>
            </a:lvl5pPr>
            <a:lvl6pPr marL="457200" algn="ctr" defTabSz="608013" rtl="0" eaLnBrk="1" fontAlgn="base" hangingPunct="1">
              <a:spcBef>
                <a:spcPct val="0"/>
              </a:spcBef>
              <a:spcAft>
                <a:spcPct val="0"/>
              </a:spcAft>
              <a:defRPr sz="5800">
                <a:solidFill>
                  <a:schemeClr val="tx1"/>
                </a:solidFill>
                <a:latin typeface="Calibri" panose="020F0502020204030204" pitchFamily="34" charset="0"/>
              </a:defRPr>
            </a:lvl6pPr>
            <a:lvl7pPr marL="914400" algn="ctr" defTabSz="608013" rtl="0" eaLnBrk="1" fontAlgn="base" hangingPunct="1">
              <a:spcBef>
                <a:spcPct val="0"/>
              </a:spcBef>
              <a:spcAft>
                <a:spcPct val="0"/>
              </a:spcAft>
              <a:defRPr sz="5800">
                <a:solidFill>
                  <a:schemeClr val="tx1"/>
                </a:solidFill>
                <a:latin typeface="Calibri" panose="020F0502020204030204" pitchFamily="34" charset="0"/>
              </a:defRPr>
            </a:lvl7pPr>
            <a:lvl8pPr marL="1371600" algn="ctr" defTabSz="608013" rtl="0" eaLnBrk="1" fontAlgn="base" hangingPunct="1">
              <a:spcBef>
                <a:spcPct val="0"/>
              </a:spcBef>
              <a:spcAft>
                <a:spcPct val="0"/>
              </a:spcAft>
              <a:defRPr sz="5800">
                <a:solidFill>
                  <a:schemeClr val="tx1"/>
                </a:solidFill>
                <a:latin typeface="Calibri" panose="020F0502020204030204" pitchFamily="34" charset="0"/>
              </a:defRPr>
            </a:lvl8pPr>
            <a:lvl9pPr marL="1828800" algn="ctr" defTabSz="608013" rtl="0" eaLnBrk="1" fontAlgn="base" hangingPunct="1">
              <a:spcBef>
                <a:spcPct val="0"/>
              </a:spcBef>
              <a:spcAft>
                <a:spcPct val="0"/>
              </a:spcAft>
              <a:defRPr sz="5800">
                <a:solidFill>
                  <a:schemeClr val="tx1"/>
                </a:solidFill>
                <a:latin typeface="Calibri" panose="020F0502020204030204" pitchFamily="34" charset="0"/>
              </a:defRPr>
            </a:lvl9pPr>
          </a:lstStyle>
          <a:p>
            <a:pPr marL="0" marR="0" lvl="0" indent="0" algn="l" defTabSz="411470"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Arial Regular"/>
              <a:ea typeface="+mj-ea"/>
              <a:cs typeface="+mj-cs"/>
            </a:endParaRPr>
          </a:p>
        </p:txBody>
      </p:sp>
      <p:sp>
        <p:nvSpPr>
          <p:cNvPr id="2" name="Title 1">
            <a:extLst>
              <a:ext uri="{FF2B5EF4-FFF2-40B4-BE49-F238E27FC236}">
                <a16:creationId xmlns:a16="http://schemas.microsoft.com/office/drawing/2014/main" id="{7264B3E0-F367-B843-949B-3B7C4A9BCD36}"/>
              </a:ext>
            </a:extLst>
          </p:cNvPr>
          <p:cNvSpPr>
            <a:spLocks noGrp="1"/>
          </p:cNvSpPr>
          <p:nvPr>
            <p:ph type="title"/>
          </p:nvPr>
        </p:nvSpPr>
        <p:spPr/>
        <p:txBody>
          <a:bodyPr/>
          <a:lstStyle/>
          <a:p>
            <a:r>
              <a:rPr lang="en-US" dirty="0"/>
              <a:t>Each Step is Necessary to Producing High Quality Dataviz</a:t>
            </a:r>
            <a:br>
              <a:rPr lang="en-US" dirty="0"/>
            </a:br>
            <a:endParaRPr lang="en-US" dirty="0"/>
          </a:p>
        </p:txBody>
      </p:sp>
      <p:pic>
        <p:nvPicPr>
          <p:cNvPr id="4" name="Content Placeholder 3">
            <a:extLst>
              <a:ext uri="{FF2B5EF4-FFF2-40B4-BE49-F238E27FC236}">
                <a16:creationId xmlns:a16="http://schemas.microsoft.com/office/drawing/2014/main" id="{2B388C55-32EA-4342-B71E-14E0E3DB33A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97427" y="2430202"/>
            <a:ext cx="9495965" cy="3929879"/>
          </a:xfrm>
        </p:spPr>
      </p:pic>
      <p:pic>
        <p:nvPicPr>
          <p:cNvPr id="8" name="Picture 7">
            <a:extLst>
              <a:ext uri="{FF2B5EF4-FFF2-40B4-BE49-F238E27FC236}">
                <a16:creationId xmlns:a16="http://schemas.microsoft.com/office/drawing/2014/main" id="{B0F0DE4D-1492-3340-BBD7-15005E74C58B}"/>
              </a:ext>
            </a:extLst>
          </p:cNvPr>
          <p:cNvPicPr>
            <a:picLocks noChangeAspect="1"/>
          </p:cNvPicPr>
          <p:nvPr/>
        </p:nvPicPr>
        <p:blipFill rotWithShape="1">
          <a:blip r:embed="rId3">
            <a:extLst>
              <a:ext uri="{28A0092B-C50C-407E-A947-70E740481C1C}">
                <a14:useLocalDpi xmlns:a14="http://schemas.microsoft.com/office/drawing/2010/main" val="0"/>
              </a:ext>
            </a:extLst>
          </a:blip>
          <a:srcRect b="72082"/>
          <a:stretch/>
        </p:blipFill>
        <p:spPr>
          <a:xfrm>
            <a:off x="1197428" y="2432559"/>
            <a:ext cx="9495971" cy="1095832"/>
          </a:xfrm>
          <a:prstGeom prst="rect">
            <a:avLst/>
          </a:prstGeom>
        </p:spPr>
      </p:pic>
      <p:pic>
        <p:nvPicPr>
          <p:cNvPr id="9" name="Picture 8">
            <a:extLst>
              <a:ext uri="{FF2B5EF4-FFF2-40B4-BE49-F238E27FC236}">
                <a16:creationId xmlns:a16="http://schemas.microsoft.com/office/drawing/2014/main" id="{B0F0DE4D-1492-3340-BBD7-15005E74C58B}"/>
              </a:ext>
            </a:extLst>
          </p:cNvPr>
          <p:cNvPicPr>
            <a:picLocks noChangeAspect="1"/>
          </p:cNvPicPr>
          <p:nvPr/>
        </p:nvPicPr>
        <p:blipFill rotWithShape="1">
          <a:blip r:embed="rId3">
            <a:extLst>
              <a:ext uri="{28A0092B-C50C-407E-A947-70E740481C1C}">
                <a14:useLocalDpi xmlns:a14="http://schemas.microsoft.com/office/drawing/2010/main" val="0"/>
              </a:ext>
            </a:extLst>
          </a:blip>
          <a:srcRect t="70965"/>
          <a:stretch/>
        </p:blipFill>
        <p:spPr>
          <a:xfrm>
            <a:off x="1197428" y="5218043"/>
            <a:ext cx="9495971" cy="1139680"/>
          </a:xfrm>
          <a:prstGeom prst="rect">
            <a:avLst/>
          </a:prstGeom>
        </p:spPr>
      </p:pic>
    </p:spTree>
    <p:extLst>
      <p:ext uri="{BB962C8B-B14F-4D97-AF65-F5344CB8AC3E}">
        <p14:creationId xmlns:p14="http://schemas.microsoft.com/office/powerpoint/2010/main" val="241423020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71" name="image9.jpeg" descr="image9.jpeg"/>
          <p:cNvPicPr>
            <a:picLocks noChangeAspect="1"/>
          </p:cNvPicPr>
          <p:nvPr/>
        </p:nvPicPr>
        <p:blipFill>
          <a:blip r:embed="rId2"/>
          <a:stretch>
            <a:fillRect/>
          </a:stretch>
        </p:blipFill>
        <p:spPr>
          <a:xfrm>
            <a:off x="2505130" y="441429"/>
            <a:ext cx="7181741" cy="5975143"/>
          </a:xfrm>
          <a:prstGeom prst="rect">
            <a:avLst/>
          </a:prstGeom>
          <a:ln w="12700">
            <a:miter lim="400000"/>
          </a:ln>
        </p:spPr>
      </p:pic>
      <p:sp>
        <p:nvSpPr>
          <p:cNvPr id="6272" name="Source: David McCandless"/>
          <p:cNvSpPr txBox="1"/>
          <p:nvPr/>
        </p:nvSpPr>
        <p:spPr>
          <a:xfrm>
            <a:off x="693532" y="6558733"/>
            <a:ext cx="1593249" cy="206651"/>
          </a:xfrm>
          <a:prstGeom prst="rect">
            <a:avLst/>
          </a:prstGeom>
          <a:ln w="12700">
            <a:miter lim="400000"/>
          </a:ln>
          <a:extLst>
            <a:ext uri="{C572A759-6A51-4108-AA02-DFA0A04FC94B}">
              <ma14:wrappingTextBoxFlag xmlns:ma14="http://schemas.microsoft.com/office/mac/drawingml/2011/main" xmlns="" val="1"/>
            </a:ext>
          </a:extLst>
        </p:spPr>
        <p:txBody>
          <a:bodyPr wrap="none" lIns="26126" tIns="26126" rIns="26126" bIns="26126" anchor="ctr">
            <a:spAutoFit/>
          </a:bodyPr>
          <a:lstStyle>
            <a:lvl1pPr marL="0" indent="0">
              <a:spcBef>
                <a:spcPts val="0"/>
              </a:spcBef>
              <a:buSzTx/>
              <a:buNone/>
              <a:defRPr sz="2000">
                <a:solidFill>
                  <a:srgbClr val="A6AAA8"/>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1000" b="0" i="0" u="none" strike="noStrike" kern="1200" cap="none" spc="0" normalizeH="0" baseline="0" noProof="0" dirty="0">
                <a:ln>
                  <a:noFill/>
                </a:ln>
                <a:solidFill>
                  <a:srgbClr val="A6AAA8"/>
                </a:solidFill>
                <a:effectLst/>
                <a:uLnTx/>
                <a:uFillTx/>
                <a:latin typeface="Arial" panose="020B0604020202020204" pitchFamily="34" charset="0"/>
                <a:ea typeface="+mn-ea"/>
                <a:cs typeface="Arial" panose="020B0604020202020204" pitchFamily="34" charset="0"/>
              </a:rPr>
              <a:t>Source: David McCandless</a:t>
            </a:r>
          </a:p>
        </p:txBody>
      </p:sp>
    </p:spTree>
    <p:extLst>
      <p:ext uri="{BB962C8B-B14F-4D97-AF65-F5344CB8AC3E}">
        <p14:creationId xmlns:p14="http://schemas.microsoft.com/office/powerpoint/2010/main" val="260932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 name="Minutes spent on each task"/>
          <p:cNvSpPr txBox="1"/>
          <p:nvPr/>
        </p:nvSpPr>
        <p:spPr>
          <a:xfrm>
            <a:off x="1197428" y="1755743"/>
            <a:ext cx="3419206" cy="3799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marL="0" indent="0">
              <a:spcBef>
                <a:spcPts val="0"/>
              </a:spcBef>
              <a:buSzTx/>
              <a:buNone/>
              <a:defRPr sz="4000" b="1">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2000" b="1"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Minutes spent on each task</a:t>
            </a:r>
          </a:p>
        </p:txBody>
      </p:sp>
      <p:sp>
        <p:nvSpPr>
          <p:cNvPr id="6278" name="20"/>
          <p:cNvSpPr/>
          <p:nvPr/>
        </p:nvSpPr>
        <p:spPr>
          <a:xfrm>
            <a:off x="7800295" y="3229708"/>
            <a:ext cx="3169659" cy="1266739"/>
          </a:xfrm>
          <a:prstGeom prst="rect">
            <a:avLst/>
          </a:prstGeom>
          <a:solidFill>
            <a:srgbClr val="E94A27"/>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marL="0" indent="0" algn="ctr" defTabSz="821531">
              <a:spcBef>
                <a:spcPts val="0"/>
              </a:spcBef>
              <a:buSzTx/>
              <a:buNone/>
              <a:defRPr sz="6800" b="1" spc="0">
                <a:solidFill>
                  <a:srgbClr val="FFFFFF"/>
                </a:solidFill>
                <a:latin typeface="Roboto"/>
                <a:ea typeface="Roboto"/>
                <a:cs typeface="Roboto"/>
                <a:sym typeface="Roboto"/>
              </a:defRPr>
            </a:lvl1pPr>
          </a:lstStyle>
          <a:p>
            <a:pPr marL="0" marR="0" lvl="0" indent="0" algn="ctr" defTabSz="821531" rtl="0" eaLnBrk="1" fontAlgn="base" latinLnBrk="0" hangingPunct="1">
              <a:lnSpc>
                <a:spcPct val="100000"/>
              </a:lnSpc>
              <a:spcBef>
                <a:spcPts val="0"/>
              </a:spcBef>
              <a:spcAft>
                <a:spcPct val="0"/>
              </a:spcAft>
              <a:buClrTx/>
              <a:buSzTx/>
              <a:buFontTx/>
              <a:buNone/>
              <a:tabLst/>
              <a:defRPr/>
            </a:pPr>
            <a:r>
              <a:rPr kumimoji="0" sz="3500" b="1" i="0" u="none" strike="noStrike" kern="1200" cap="none" spc="0" normalizeH="0" baseline="0" noProof="0" dirty="0">
                <a:ln>
                  <a:noFill/>
                </a:ln>
                <a:solidFill>
                  <a:srgbClr val="FFFFFF"/>
                </a:solidFill>
                <a:effectLst/>
                <a:uLnTx/>
                <a:uFillTx/>
                <a:latin typeface="Roboto Black" panose="02000000000000000000" pitchFamily="2" charset="0"/>
                <a:ea typeface="Roboto Black" panose="02000000000000000000" pitchFamily="2" charset="0"/>
                <a:cs typeface="Roboto Black" panose="02000000000000000000" pitchFamily="2" charset="0"/>
                <a:sym typeface="Roboto"/>
              </a:rPr>
              <a:t>20</a:t>
            </a:r>
          </a:p>
        </p:txBody>
      </p:sp>
      <p:sp>
        <p:nvSpPr>
          <p:cNvPr id="6279" name="Source: Adapted from Scott Berinato, “Good Charts: The HBR Guide to Making Smarter, More Persuasive Data Visualizations”"/>
          <p:cNvSpPr txBox="1"/>
          <p:nvPr/>
        </p:nvSpPr>
        <p:spPr>
          <a:xfrm>
            <a:off x="693288" y="6558733"/>
            <a:ext cx="7206965" cy="206651"/>
          </a:xfrm>
          <a:prstGeom prst="rect">
            <a:avLst/>
          </a:prstGeom>
          <a:ln w="12700">
            <a:miter lim="400000"/>
          </a:ln>
          <a:extLst>
            <a:ext uri="{C572A759-6A51-4108-AA02-DFA0A04FC94B}">
              <ma14:wrappingTextBoxFlag xmlns:ma14="http://schemas.microsoft.com/office/mac/drawingml/2011/main" xmlns="" val="1"/>
            </a:ext>
          </a:extLst>
        </p:spPr>
        <p:txBody>
          <a:bodyPr wrap="none" lIns="26126" tIns="26126" rIns="26126" bIns="26126" anchor="ctr">
            <a:spAutoFit/>
          </a:bodyPr>
          <a:lstStyle>
            <a:lvl1pPr marL="0" indent="0">
              <a:spcBef>
                <a:spcPts val="0"/>
              </a:spcBef>
              <a:buSzTx/>
              <a:buNone/>
              <a:defRPr sz="2000">
                <a:solidFill>
                  <a:srgbClr val="424242"/>
                </a:solidFill>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Source: Adapted from Scott Berinato, “Good Charts: The HBR Guide to Making Smarter, More Persuasive Data Visualizations</a:t>
            </a:r>
            <a:r>
              <a:rPr kumimoji="0" lang="en-US"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r>
              <a:rPr kumimoji="0" sz="1000" b="0" i="0" u="none" strike="noStrike" kern="1200" cap="none" spc="0" normalizeH="0" baseline="0" noProof="0" dirty="0">
                <a:ln>
                  <a:noFill/>
                </a:ln>
                <a:solidFill>
                  <a:srgbClr val="424242"/>
                </a:solidFill>
                <a:effectLst/>
                <a:uLnTx/>
                <a:uFillTx/>
                <a:latin typeface="Arial" panose="020B0604020202020204" pitchFamily="34" charset="0"/>
                <a:ea typeface="+mn-ea"/>
                <a:cs typeface="Arial" panose="020B0604020202020204" pitchFamily="34" charset="0"/>
              </a:rPr>
              <a:t>”</a:t>
            </a:r>
          </a:p>
        </p:txBody>
      </p:sp>
      <p:sp>
        <p:nvSpPr>
          <p:cNvPr id="2" name="Title 1">
            <a:extLst>
              <a:ext uri="{FF2B5EF4-FFF2-40B4-BE49-F238E27FC236}">
                <a16:creationId xmlns:a16="http://schemas.microsoft.com/office/drawing/2014/main" id="{E78DA0AE-C412-9349-A2AA-5C5EF0141E63}"/>
              </a:ext>
            </a:extLst>
          </p:cNvPr>
          <p:cNvSpPr>
            <a:spLocks noGrp="1"/>
          </p:cNvSpPr>
          <p:nvPr>
            <p:ph type="title"/>
          </p:nvPr>
        </p:nvSpPr>
        <p:spPr/>
        <p:txBody>
          <a:bodyPr/>
          <a:lstStyle/>
          <a:p>
            <a:r>
              <a:rPr lang="en-US" dirty="0"/>
              <a:t>Each Step is Necessary to Producing High Quality Dataviz</a:t>
            </a:r>
          </a:p>
        </p:txBody>
      </p:sp>
      <p:pic>
        <p:nvPicPr>
          <p:cNvPr id="6" name="Content Placeholder 5">
            <a:extLst>
              <a:ext uri="{FF2B5EF4-FFF2-40B4-BE49-F238E27FC236}">
                <a16:creationId xmlns:a16="http://schemas.microsoft.com/office/drawing/2014/main" id="{C92A57B9-FC44-2C47-95DA-F436DF6F21A7}"/>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97428" y="2269981"/>
            <a:ext cx="9772526" cy="4044333"/>
          </a:xfrm>
        </p:spPr>
      </p:pic>
      <p:pic>
        <p:nvPicPr>
          <p:cNvPr id="8" name="Picture 7">
            <a:extLst>
              <a:ext uri="{FF2B5EF4-FFF2-40B4-BE49-F238E27FC236}">
                <a16:creationId xmlns:a16="http://schemas.microsoft.com/office/drawing/2014/main" id="{B0F0DE4D-1492-3340-BBD7-15005E74C58B}"/>
              </a:ext>
            </a:extLst>
          </p:cNvPr>
          <p:cNvPicPr>
            <a:picLocks noChangeAspect="1"/>
          </p:cNvPicPr>
          <p:nvPr/>
        </p:nvPicPr>
        <p:blipFill rotWithShape="1">
          <a:blip r:embed="rId3">
            <a:extLst>
              <a:ext uri="{28A0092B-C50C-407E-A947-70E740481C1C}">
                <a14:useLocalDpi xmlns:a14="http://schemas.microsoft.com/office/drawing/2010/main" val="0"/>
              </a:ext>
            </a:extLst>
          </a:blip>
          <a:srcRect b="72376"/>
          <a:stretch/>
        </p:blipFill>
        <p:spPr>
          <a:xfrm>
            <a:off x="1197429" y="2269981"/>
            <a:ext cx="9772526" cy="1115869"/>
          </a:xfrm>
          <a:prstGeom prst="rect">
            <a:avLst/>
          </a:prstGeom>
        </p:spPr>
      </p:pic>
      <p:pic>
        <p:nvPicPr>
          <p:cNvPr id="10" name="Picture 9">
            <a:extLst>
              <a:ext uri="{FF2B5EF4-FFF2-40B4-BE49-F238E27FC236}">
                <a16:creationId xmlns:a16="http://schemas.microsoft.com/office/drawing/2014/main" id="{B0F0DE4D-1492-3340-BBD7-15005E74C58B}"/>
              </a:ext>
            </a:extLst>
          </p:cNvPr>
          <p:cNvPicPr>
            <a:picLocks noChangeAspect="1"/>
          </p:cNvPicPr>
          <p:nvPr/>
        </p:nvPicPr>
        <p:blipFill rotWithShape="1">
          <a:blip r:embed="rId3">
            <a:extLst>
              <a:ext uri="{28A0092B-C50C-407E-A947-70E740481C1C}">
                <a14:useLocalDpi xmlns:a14="http://schemas.microsoft.com/office/drawing/2010/main" val="0"/>
              </a:ext>
            </a:extLst>
          </a:blip>
          <a:srcRect t="70930" b="-210"/>
          <a:stretch/>
        </p:blipFill>
        <p:spPr>
          <a:xfrm>
            <a:off x="1197427" y="5138132"/>
            <a:ext cx="9775841" cy="1183158"/>
          </a:xfrm>
          <a:prstGeom prst="rect">
            <a:avLst/>
          </a:prstGeom>
        </p:spPr>
      </p:pic>
    </p:spTree>
    <p:extLst>
      <p:ext uri="{BB962C8B-B14F-4D97-AF65-F5344CB8AC3E}">
        <p14:creationId xmlns:p14="http://schemas.microsoft.com/office/powerpoint/2010/main" val="409012099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B247E0-27DF-434B-99E5-6F2A231CA337}"/>
              </a:ext>
            </a:extLst>
          </p:cNvPr>
          <p:cNvSpPr>
            <a:spLocks noGrp="1"/>
          </p:cNvSpPr>
          <p:nvPr>
            <p:ph sz="quarter" idx="10"/>
          </p:nvPr>
        </p:nvSpPr>
        <p:spPr>
          <a:xfrm>
            <a:off x="304800" y="1169878"/>
            <a:ext cx="11074400" cy="5440984"/>
          </a:xfrm>
        </p:spPr>
        <p:txBody>
          <a:bodyPr/>
          <a:lstStyle/>
          <a:p>
            <a:r>
              <a:rPr lang="en-US" dirty="0"/>
              <a:t>Transitioning visualizations from “work product” to “client ready” requires attention to detail</a:t>
            </a:r>
          </a:p>
          <a:p>
            <a:r>
              <a:rPr lang="en-US" dirty="0"/>
              <a:t>Planning the approach to dataviz creation helps ensure each element of the process is sound</a:t>
            </a:r>
          </a:p>
          <a:p>
            <a:r>
              <a:rPr lang="en-US" dirty="0"/>
              <a:t>Sketching visualizations will ultimately save time and effort</a:t>
            </a:r>
          </a:p>
          <a:p>
            <a:r>
              <a:rPr lang="en-US" dirty="0"/>
              <a:t>Producing a final dataviz is a study in iteration, not a “one-and-done” experience </a:t>
            </a:r>
          </a:p>
        </p:txBody>
      </p:sp>
      <p:sp>
        <p:nvSpPr>
          <p:cNvPr id="3" name="Title 2">
            <a:extLst>
              <a:ext uri="{FF2B5EF4-FFF2-40B4-BE49-F238E27FC236}">
                <a16:creationId xmlns:a16="http://schemas.microsoft.com/office/drawing/2014/main" id="{CBB47F30-859E-B64B-A00F-79DA8DE79666}"/>
              </a:ext>
            </a:extLst>
          </p:cNvPr>
          <p:cNvSpPr>
            <a:spLocks noGrp="1"/>
          </p:cNvSpPr>
          <p:nvPr>
            <p:ph type="title"/>
          </p:nvPr>
        </p:nvSpPr>
        <p:spPr/>
        <p:txBody>
          <a:bodyPr/>
          <a:lstStyle/>
          <a:p>
            <a:r>
              <a:rPr lang="en-US" dirty="0"/>
              <a:t>Dutifully Approaching Dataviz Creation Produces Better Results  </a:t>
            </a:r>
          </a:p>
        </p:txBody>
      </p:sp>
      <p:sp>
        <p:nvSpPr>
          <p:cNvPr id="12" name="Content Placeholder 11">
            <a:extLst>
              <a:ext uri="{FF2B5EF4-FFF2-40B4-BE49-F238E27FC236}">
                <a16:creationId xmlns:a16="http://schemas.microsoft.com/office/drawing/2014/main" id="{D419FF3C-A759-2849-BDCC-C56F74E02C11}"/>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44393332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28650" y="4648201"/>
            <a:ext cx="10801350" cy="2022740"/>
          </a:xfrm>
        </p:spPr>
        <p:txBody>
          <a:bodyPr/>
          <a:lstStyle/>
          <a:p>
            <a:r>
              <a:rPr lang="en-US" sz="6000" dirty="0"/>
              <a:t>Understanding the Components of Visual Form</a:t>
            </a:r>
          </a:p>
        </p:txBody>
      </p:sp>
      <p:sp>
        <p:nvSpPr>
          <p:cNvPr id="8" name="Text Placeholder 7"/>
          <p:cNvSpPr>
            <a:spLocks noGrp="1"/>
          </p:cNvSpPr>
          <p:nvPr>
            <p:ph type="body" idx="1"/>
          </p:nvPr>
        </p:nvSpPr>
        <p:spPr/>
        <p:txBody>
          <a:bodyPr/>
          <a:lstStyle/>
          <a:p>
            <a:r>
              <a:rPr lang="en-US" dirty="0"/>
              <a:t>Module 3 Lesson 3</a:t>
            </a:r>
          </a:p>
        </p:txBody>
      </p:sp>
    </p:spTree>
    <p:extLst>
      <p:ext uri="{BB962C8B-B14F-4D97-AF65-F5344CB8AC3E}">
        <p14:creationId xmlns:p14="http://schemas.microsoft.com/office/powerpoint/2010/main" val="1157419512"/>
      </p:ext>
    </p:extLst>
  </p:cSld>
  <p:clrMapOvr>
    <a:masterClrMapping/>
  </p:clrMapOvr>
  <p:transition spd="med" advTm="300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 name="Perhaps the greatest advertising product ever invented, search engines are at the center of the evolution of digital marketing"/>
          <p:cNvSpPr txBox="1">
            <a:spLocks noGrp="1"/>
          </p:cNvSpPr>
          <p:nvPr>
            <p:ph sz="quarter" idx="10"/>
          </p:nvPr>
        </p:nvSpPr>
        <p:spPr/>
        <p:txBody>
          <a:bodyPr/>
          <a:lstStyle/>
          <a:p>
            <a:r>
              <a:rPr lang="en-US" dirty="0"/>
              <a:t>Knowing what comprises visual form </a:t>
            </a:r>
            <a:r>
              <a:rPr lang="en-US" dirty="0">
                <a:sym typeface="Symbol" panose="05050102010706020507" pitchFamily="18" charset="2"/>
              </a:rPr>
              <a:t> </a:t>
            </a:r>
            <a:r>
              <a:rPr lang="en-US" dirty="0"/>
              <a:t>and what constitutes “good” for each element</a:t>
            </a:r>
            <a:r>
              <a:rPr lang="en-US" dirty="0">
                <a:sym typeface="Symbol" panose="05050102010706020507" pitchFamily="18" charset="2"/>
              </a:rPr>
              <a:t>  </a:t>
            </a:r>
            <a:r>
              <a:rPr lang="en-US" dirty="0"/>
              <a:t>is crucial to create great dataviz</a:t>
            </a:r>
          </a:p>
        </p:txBody>
      </p:sp>
      <p:sp>
        <p:nvSpPr>
          <p:cNvPr id="2" name="Title 1">
            <a:extLst>
              <a:ext uri="{FF2B5EF4-FFF2-40B4-BE49-F238E27FC236}">
                <a16:creationId xmlns:a16="http://schemas.microsoft.com/office/drawing/2014/main" id="{8D9691E9-AD60-5C42-90C5-DC5269153BE0}"/>
              </a:ext>
            </a:extLst>
          </p:cNvPr>
          <p:cNvSpPr>
            <a:spLocks noGrp="1"/>
          </p:cNvSpPr>
          <p:nvPr>
            <p:ph type="title"/>
          </p:nvPr>
        </p:nvSpPr>
        <p:spPr/>
        <p:txBody>
          <a:bodyPr/>
          <a:lstStyle/>
          <a:p>
            <a:r>
              <a:rPr lang="en-US" dirty="0"/>
              <a:t>Understanding the Components of Visual Form</a:t>
            </a:r>
          </a:p>
        </p:txBody>
      </p:sp>
      <p:sp>
        <p:nvSpPr>
          <p:cNvPr id="7" name="Content Placeholder 6">
            <a:extLst>
              <a:ext uri="{FF2B5EF4-FFF2-40B4-BE49-F238E27FC236}">
                <a16:creationId xmlns:a16="http://schemas.microsoft.com/office/drawing/2014/main" id="{2F254ACD-62B3-0241-B76E-398EC6297657}"/>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130805077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B364-96D9-6D44-8CD5-956E64DF6F5F}"/>
              </a:ext>
            </a:extLst>
          </p:cNvPr>
          <p:cNvSpPr>
            <a:spLocks noGrp="1"/>
          </p:cNvSpPr>
          <p:nvPr>
            <p:ph type="title"/>
          </p:nvPr>
        </p:nvSpPr>
        <p:spPr>
          <a:xfrm>
            <a:off x="304800" y="177800"/>
            <a:ext cx="9996488" cy="798643"/>
          </a:xfrm>
        </p:spPr>
        <p:txBody>
          <a:bodyPr/>
          <a:lstStyle/>
          <a:p>
            <a:r>
              <a:rPr lang="en-US" sz="4400" dirty="0"/>
              <a:t>McCandless Offers a Thorough Definition of Good Data Stories</a:t>
            </a:r>
            <a:br>
              <a:rPr lang="en-US" sz="4400" dirty="0"/>
            </a:br>
            <a:endParaRPr lang="en-US" dirty="0"/>
          </a:p>
        </p:txBody>
      </p:sp>
      <p:sp>
        <p:nvSpPr>
          <p:cNvPr id="4" name="Content Placeholder 3">
            <a:extLst>
              <a:ext uri="{FF2B5EF4-FFF2-40B4-BE49-F238E27FC236}">
                <a16:creationId xmlns:a16="http://schemas.microsoft.com/office/drawing/2014/main" id="{74C354D6-8B8B-BE45-87DB-70EFE03D8C09}"/>
              </a:ext>
            </a:extLst>
          </p:cNvPr>
          <p:cNvSpPr>
            <a:spLocks noGrp="1"/>
          </p:cNvSpPr>
          <p:nvPr>
            <p:ph sz="quarter" idx="11"/>
          </p:nvPr>
        </p:nvSpPr>
        <p:spPr/>
        <p:txBody>
          <a:bodyPr/>
          <a:lstStyle/>
          <a:p>
            <a:endParaRPr lang="en-US" dirty="0"/>
          </a:p>
        </p:txBody>
      </p:sp>
      <p:pic>
        <p:nvPicPr>
          <p:cNvPr id="8" name="Content Placeholder 7">
            <a:extLst>
              <a:ext uri="{FF2B5EF4-FFF2-40B4-BE49-F238E27FC236}">
                <a16:creationId xmlns:a16="http://schemas.microsoft.com/office/drawing/2014/main" id="{7A3534BD-73C1-7843-AA61-481A35CE7D32}"/>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660878" y="1712913"/>
            <a:ext cx="8362243" cy="4703762"/>
          </a:xfrm>
        </p:spPr>
      </p:pic>
    </p:spTree>
    <p:extLst>
      <p:ext uri="{BB962C8B-B14F-4D97-AF65-F5344CB8AC3E}">
        <p14:creationId xmlns:p14="http://schemas.microsoft.com/office/powerpoint/2010/main" val="326873205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B364-96D9-6D44-8CD5-956E64DF6F5F}"/>
              </a:ext>
            </a:extLst>
          </p:cNvPr>
          <p:cNvSpPr>
            <a:spLocks noGrp="1"/>
          </p:cNvSpPr>
          <p:nvPr>
            <p:ph type="title"/>
          </p:nvPr>
        </p:nvSpPr>
        <p:spPr>
          <a:xfrm>
            <a:off x="304800" y="177800"/>
            <a:ext cx="9996488" cy="798643"/>
          </a:xfrm>
        </p:spPr>
        <p:txBody>
          <a:bodyPr/>
          <a:lstStyle/>
          <a:p>
            <a:r>
              <a:rPr lang="en-US" sz="4400" dirty="0"/>
              <a:t>McCandless Offers a Thorough Definition of Good Data Stories</a:t>
            </a:r>
            <a:br>
              <a:rPr lang="en-US" sz="4400" dirty="0"/>
            </a:br>
            <a:endParaRPr lang="en-US" dirty="0"/>
          </a:p>
        </p:txBody>
      </p:sp>
      <p:sp>
        <p:nvSpPr>
          <p:cNvPr id="4" name="Content Placeholder 3">
            <a:extLst>
              <a:ext uri="{FF2B5EF4-FFF2-40B4-BE49-F238E27FC236}">
                <a16:creationId xmlns:a16="http://schemas.microsoft.com/office/drawing/2014/main" id="{74C354D6-8B8B-BE45-87DB-70EFE03D8C09}"/>
              </a:ext>
            </a:extLst>
          </p:cNvPr>
          <p:cNvSpPr>
            <a:spLocks noGrp="1"/>
          </p:cNvSpPr>
          <p:nvPr>
            <p:ph sz="quarter" idx="11"/>
          </p:nvPr>
        </p:nvSpPr>
        <p:spPr/>
        <p:txBody>
          <a:bodyPr/>
          <a:lstStyle/>
          <a:p>
            <a:endParaRPr lang="en-US" dirty="0"/>
          </a:p>
        </p:txBody>
      </p:sp>
      <p:pic>
        <p:nvPicPr>
          <p:cNvPr id="6" name="Content Placeholder 5">
            <a:extLst>
              <a:ext uri="{FF2B5EF4-FFF2-40B4-BE49-F238E27FC236}">
                <a16:creationId xmlns:a16="http://schemas.microsoft.com/office/drawing/2014/main" id="{11023381-AB9F-BC43-8277-F0DEC91498F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658701" y="1712913"/>
            <a:ext cx="8366598" cy="4703762"/>
          </a:xfrm>
        </p:spPr>
      </p:pic>
    </p:spTree>
    <p:extLst>
      <p:ext uri="{BB962C8B-B14F-4D97-AF65-F5344CB8AC3E}">
        <p14:creationId xmlns:p14="http://schemas.microsoft.com/office/powerpoint/2010/main" val="127252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594B53BD-6105-2F45-9E3A-FD7F83A88FE5}"/>
              </a:ext>
            </a:extLst>
          </p:cNvPr>
          <p:cNvSpPr txBox="1">
            <a:spLocks/>
          </p:cNvSpPr>
          <p:nvPr/>
        </p:nvSpPr>
        <p:spPr>
          <a:xfrm>
            <a:off x="406400" y="863600"/>
            <a:ext cx="10287000" cy="635001"/>
          </a:xfrm>
          <a:prstGeom prst="rect">
            <a:avLst/>
          </a:prstGeom>
          <a:ln w="12700">
            <a:miter lim="400000"/>
          </a:ln>
          <a:extLst>
            <a:ext uri="{C572A759-6A51-4108-AA02-DFA0A04FC94B}">
              <ma14:wrappingTextBoxFlag xmlns="" xmlns:ma14="http://schemas.microsoft.com/office/mac/drawingml/2011/main" val="1"/>
            </a:ext>
          </a:extLst>
        </p:spPr>
        <p:txBody>
          <a:bodyPr lIns="52251" tIns="52251" rIns="52251" bIns="52251" anchor="ctr"/>
          <a:lstStyle>
            <a:lvl1pPr marL="0" marR="0" indent="0" algn="ctr" defTabSz="411470" rtl="0" eaLnBrk="1" fontAlgn="base" latinLnBrk="0" hangingPunct="1">
              <a:lnSpc>
                <a:spcPct val="100000"/>
              </a:lnSpc>
              <a:spcBef>
                <a:spcPct val="0"/>
              </a:spcBef>
              <a:spcAft>
                <a:spcPct val="0"/>
              </a:spcAft>
              <a:buClrTx/>
              <a:buSzTx/>
              <a:buFontTx/>
              <a:buNone/>
              <a:tabLst/>
              <a:defRPr sz="3000" b="0" i="0" u="none" strike="noStrike" kern="1200" cap="none" spc="0" baseline="0">
                <a:ln>
                  <a:noFill/>
                </a:ln>
                <a:solidFill>
                  <a:schemeClr val="tx1"/>
                </a:solidFill>
                <a:uFillTx/>
                <a:latin typeface="Arial Regular"/>
                <a:ea typeface="+mj-ea"/>
                <a:cs typeface="+mj-cs"/>
                <a:sym typeface="Helvetica Neue Light"/>
              </a:defRPr>
            </a:lvl1pPr>
            <a:lvl2pPr marL="0" marR="0" indent="1143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2pPr>
            <a:lvl3pPr marL="0" marR="0" indent="2286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3pPr>
            <a:lvl4pPr marL="0" marR="0" indent="3429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4pPr>
            <a:lvl5pPr marL="0" marR="0" indent="4572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5pPr>
            <a:lvl6pPr marL="457200" marR="0" indent="5715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6pPr>
            <a:lvl7pPr marL="914400" marR="0" indent="6858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7pPr>
            <a:lvl8pPr marL="1371600" marR="0" indent="8001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8pPr>
            <a:lvl9pPr marL="1828800" marR="0" indent="9144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9pPr>
          </a:lstStyle>
          <a:p>
            <a:pPr lvl="0" algn="l">
              <a:defRPr/>
            </a:pPr>
            <a:endParaRPr kumimoji="0" lang="en-US" sz="3000" b="0" i="0" u="none" strike="noStrike" kern="1200" cap="none" spc="0" normalizeH="0" baseline="0" noProof="0" dirty="0">
              <a:ln>
                <a:noFill/>
              </a:ln>
              <a:solidFill>
                <a:srgbClr val="000000"/>
              </a:solidFill>
              <a:effectLst/>
              <a:uLnTx/>
              <a:uFillTx/>
              <a:latin typeface="Arial Regular"/>
              <a:ea typeface="Helvetica Neue Light"/>
              <a:sym typeface="Helvetica Neue Light"/>
            </a:endParaRPr>
          </a:p>
        </p:txBody>
      </p:sp>
      <p:sp>
        <p:nvSpPr>
          <p:cNvPr id="21" name="Content Placeholder 1">
            <a:extLst>
              <a:ext uri="{FF2B5EF4-FFF2-40B4-BE49-F238E27FC236}">
                <a16:creationId xmlns:a16="http://schemas.microsoft.com/office/drawing/2014/main" id="{E606D9DE-D9AC-7E41-8FD8-67EF4EA8C49D}"/>
              </a:ext>
            </a:extLst>
          </p:cNvPr>
          <p:cNvSpPr txBox="1">
            <a:spLocks/>
          </p:cNvSpPr>
          <p:nvPr/>
        </p:nvSpPr>
        <p:spPr>
          <a:xfrm>
            <a:off x="0" y="6429301"/>
            <a:ext cx="12192000" cy="343877"/>
          </a:xfrm>
          <a:prstGeom prst="rect">
            <a:avLst/>
          </a:prstGeom>
        </p:spPr>
        <p:txBody>
          <a:bodyPr/>
          <a:lstStyle>
            <a:lvl1pPr marL="0" indent="0" algn="l" defTabSz="608013" rtl="0" eaLnBrk="1" fontAlgn="base" hangingPunct="1">
              <a:spcBef>
                <a:spcPct val="20000"/>
              </a:spcBef>
              <a:spcAft>
                <a:spcPct val="0"/>
              </a:spcAft>
              <a:buFont typeface="Arial" panose="020B0604020202020204" pitchFamily="34" charset="0"/>
              <a:buNone/>
              <a:defRPr sz="1400" kern="1200">
                <a:solidFill>
                  <a:schemeClr val="tx1"/>
                </a:solidFill>
                <a:latin typeface="Arial" charset="0"/>
                <a:ea typeface="Arial" charset="0"/>
                <a:cs typeface="Arial" charset="0"/>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8013"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Arial" charset="0"/>
                <a:cs typeface="Arial" charset="0"/>
              </a:rPr>
              <a:t>Source: Adapted from Dona Wong, “The WSJ Guide to Information Graphics.”</a:t>
            </a:r>
          </a:p>
        </p:txBody>
      </p:sp>
      <p:sp>
        <p:nvSpPr>
          <p:cNvPr id="2" name="Title 1">
            <a:extLst>
              <a:ext uri="{FF2B5EF4-FFF2-40B4-BE49-F238E27FC236}">
                <a16:creationId xmlns:a16="http://schemas.microsoft.com/office/drawing/2014/main" id="{D55F2AD9-CDE0-4C45-986B-4E1C7708CDB7}"/>
              </a:ext>
            </a:extLst>
          </p:cNvPr>
          <p:cNvSpPr>
            <a:spLocks noGrp="1"/>
          </p:cNvSpPr>
          <p:nvPr>
            <p:ph type="title"/>
          </p:nvPr>
        </p:nvSpPr>
        <p:spPr/>
        <p:txBody>
          <a:bodyPr/>
          <a:lstStyle/>
          <a:p>
            <a:r>
              <a:rPr lang="en-US" dirty="0"/>
              <a:t>Good Visual Form Has Three Essential Elements</a:t>
            </a:r>
            <a:br>
              <a:rPr lang="en-US" dirty="0"/>
            </a:br>
            <a:endParaRPr lang="en-US" dirty="0"/>
          </a:p>
        </p:txBody>
      </p:sp>
      <p:sp>
        <p:nvSpPr>
          <p:cNvPr id="4" name="Content Placeholder 3">
            <a:extLst>
              <a:ext uri="{FF2B5EF4-FFF2-40B4-BE49-F238E27FC236}">
                <a16:creationId xmlns:a16="http://schemas.microsoft.com/office/drawing/2014/main" id="{B015B09D-DBF7-3440-9247-52D98C526E4A}"/>
              </a:ext>
            </a:extLst>
          </p:cNvPr>
          <p:cNvSpPr>
            <a:spLocks noGrp="1"/>
          </p:cNvSpPr>
          <p:nvPr>
            <p:ph sz="quarter" idx="11"/>
          </p:nvPr>
        </p:nvSpPr>
        <p:spPr/>
        <p:txBody>
          <a:bodyPr/>
          <a:lstStyle/>
          <a:p>
            <a:r>
              <a:rPr lang="en-US" dirty="0"/>
              <a:t>   </a:t>
            </a:r>
          </a:p>
        </p:txBody>
      </p:sp>
      <p:grpSp>
        <p:nvGrpSpPr>
          <p:cNvPr id="29" name="Rich…">
            <a:extLst>
              <a:ext uri="{FF2B5EF4-FFF2-40B4-BE49-F238E27FC236}">
                <a16:creationId xmlns:a16="http://schemas.microsoft.com/office/drawing/2014/main" id="{706D4DAB-19D5-A548-8A04-ADDB1C13CFAC}"/>
              </a:ext>
            </a:extLst>
          </p:cNvPr>
          <p:cNvGrpSpPr/>
          <p:nvPr/>
        </p:nvGrpSpPr>
        <p:grpSpPr>
          <a:xfrm>
            <a:off x="4789714" y="1795216"/>
            <a:ext cx="2612574" cy="2612574"/>
            <a:chOff x="-1" y="-1"/>
            <a:chExt cx="5225146" cy="5225146"/>
          </a:xfrm>
        </p:grpSpPr>
        <p:sp>
          <p:nvSpPr>
            <p:cNvPr id="30" name="Circle">
              <a:extLst>
                <a:ext uri="{FF2B5EF4-FFF2-40B4-BE49-F238E27FC236}">
                  <a16:creationId xmlns:a16="http://schemas.microsoft.com/office/drawing/2014/main" id="{943B3480-8012-4C4D-A117-FB9925A831E2}"/>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31" name="Sophisticated…">
              <a:extLst>
                <a:ext uri="{FF2B5EF4-FFF2-40B4-BE49-F238E27FC236}">
                  <a16:creationId xmlns:a16="http://schemas.microsoft.com/office/drawing/2014/main" id="{4967E673-7F5C-8D48-B802-B7A2D9F7358C}"/>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a:t>Sophisticated</a:t>
              </a:r>
            </a:p>
            <a:p>
              <a:pPr algn="ctr">
                <a:lnSpc>
                  <a:spcPct val="80000"/>
                </a:lnSpc>
                <a:spcBef>
                  <a:spcPts val="0"/>
                </a:spcBef>
                <a:defRPr sz="4000">
                  <a:solidFill>
                    <a:srgbClr val="000000"/>
                  </a:solidFill>
                  <a:latin typeface="Arial"/>
                  <a:ea typeface="Arial"/>
                  <a:cs typeface="Arial"/>
                  <a:sym typeface="Arial"/>
                </a:defRPr>
              </a:pPr>
              <a:r>
                <a:rPr sz="2000"/>
                <a:t>Use of Contrast</a:t>
              </a:r>
            </a:p>
          </p:txBody>
        </p:sp>
      </p:grpSp>
      <p:grpSp>
        <p:nvGrpSpPr>
          <p:cNvPr id="32" name="Inviting…">
            <a:extLst>
              <a:ext uri="{FF2B5EF4-FFF2-40B4-BE49-F238E27FC236}">
                <a16:creationId xmlns:a16="http://schemas.microsoft.com/office/drawing/2014/main" id="{5E03419D-8BF5-A440-84B7-0010F3D82278}"/>
              </a:ext>
            </a:extLst>
          </p:cNvPr>
          <p:cNvGrpSpPr/>
          <p:nvPr/>
        </p:nvGrpSpPr>
        <p:grpSpPr>
          <a:xfrm>
            <a:off x="3733678" y="3532048"/>
            <a:ext cx="2612574" cy="2612574"/>
            <a:chOff x="-1" y="-1"/>
            <a:chExt cx="5225146" cy="5225146"/>
          </a:xfrm>
        </p:grpSpPr>
        <p:sp>
          <p:nvSpPr>
            <p:cNvPr id="33" name="Circle">
              <a:extLst>
                <a:ext uri="{FF2B5EF4-FFF2-40B4-BE49-F238E27FC236}">
                  <a16:creationId xmlns:a16="http://schemas.microsoft.com/office/drawing/2014/main" id="{5B780FFD-54FE-024C-85EB-5FB98BE32E8E}"/>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34" name="Clear…">
              <a:extLst>
                <a:ext uri="{FF2B5EF4-FFF2-40B4-BE49-F238E27FC236}">
                  <a16:creationId xmlns:a16="http://schemas.microsoft.com/office/drawing/2014/main" id="{D66D8A41-DB96-524F-8B11-2900C9710E5B}"/>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a:t>Clear </a:t>
              </a:r>
            </a:p>
            <a:p>
              <a:pPr algn="ctr">
                <a:lnSpc>
                  <a:spcPct val="80000"/>
                </a:lnSpc>
                <a:spcBef>
                  <a:spcPts val="0"/>
                </a:spcBef>
                <a:defRPr sz="4000">
                  <a:solidFill>
                    <a:srgbClr val="000000"/>
                  </a:solidFill>
                  <a:latin typeface="Arial"/>
                  <a:ea typeface="Arial"/>
                  <a:cs typeface="Arial"/>
                  <a:sym typeface="Arial"/>
                </a:defRPr>
              </a:pPr>
              <a:r>
                <a:rPr sz="2000"/>
                <a:t>Meaning</a:t>
              </a:r>
            </a:p>
          </p:txBody>
        </p:sp>
      </p:grpSp>
      <p:grpSp>
        <p:nvGrpSpPr>
          <p:cNvPr id="35" name="Sophisticated…">
            <a:extLst>
              <a:ext uri="{FF2B5EF4-FFF2-40B4-BE49-F238E27FC236}">
                <a16:creationId xmlns:a16="http://schemas.microsoft.com/office/drawing/2014/main" id="{BE093928-6F5B-D642-9090-F1111C3859BD}"/>
              </a:ext>
            </a:extLst>
          </p:cNvPr>
          <p:cNvGrpSpPr/>
          <p:nvPr/>
        </p:nvGrpSpPr>
        <p:grpSpPr>
          <a:xfrm>
            <a:off x="5845751" y="3532048"/>
            <a:ext cx="2612574" cy="2612574"/>
            <a:chOff x="-1" y="-1"/>
            <a:chExt cx="5225146" cy="5225146"/>
          </a:xfrm>
        </p:grpSpPr>
        <p:sp>
          <p:nvSpPr>
            <p:cNvPr id="36" name="Circle">
              <a:extLst>
                <a:ext uri="{FF2B5EF4-FFF2-40B4-BE49-F238E27FC236}">
                  <a16:creationId xmlns:a16="http://schemas.microsoft.com/office/drawing/2014/main" id="{E7CD3B46-B815-5E4E-B08D-3C30ECD9744C}"/>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37" name="Refined…">
              <a:extLst>
                <a:ext uri="{FF2B5EF4-FFF2-40B4-BE49-F238E27FC236}">
                  <a16:creationId xmlns:a16="http://schemas.microsoft.com/office/drawing/2014/main" id="{2256BD86-9FEF-8E41-8797-FFC32B6277E6}"/>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a:t>    Refined</a:t>
              </a:r>
              <a:endParaRPr sz="4000">
                <a:latin typeface="Helvetica Neue Medium"/>
                <a:ea typeface="Helvetica Neue Medium"/>
                <a:cs typeface="Helvetica Neue Medium"/>
                <a:sym typeface="Helvetica Neue Medium"/>
              </a:endParaRPr>
            </a:p>
            <a:p>
              <a:pPr algn="ctr">
                <a:lnSpc>
                  <a:spcPct val="80000"/>
                </a:lnSpc>
                <a:spcBef>
                  <a:spcPts val="0"/>
                </a:spcBef>
                <a:defRPr sz="4000">
                  <a:solidFill>
                    <a:srgbClr val="000000"/>
                  </a:solidFill>
                  <a:latin typeface="Arial"/>
                  <a:ea typeface="Arial"/>
                  <a:cs typeface="Arial"/>
                  <a:sym typeface="Arial"/>
                </a:defRPr>
              </a:pPr>
              <a:r>
                <a:rPr sz="2000"/>
                <a:t>    Execution</a:t>
              </a:r>
            </a:p>
          </p:txBody>
        </p:sp>
      </p:grpSp>
    </p:spTree>
    <p:extLst>
      <p:ext uri="{BB962C8B-B14F-4D97-AF65-F5344CB8AC3E}">
        <p14:creationId xmlns:p14="http://schemas.microsoft.com/office/powerpoint/2010/main" val="143552814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0" name="notredame_CRESTNAMEPLATE_WHITE.png" descr="notredame_CRESTNAMEPLATE_WHITE.png"/>
          <p:cNvPicPr>
            <a:picLocks noChangeAspect="1"/>
          </p:cNvPicPr>
          <p:nvPr/>
        </p:nvPicPr>
        <p:blipFill>
          <a:blip r:embed="rId2"/>
          <a:stretch>
            <a:fillRect/>
          </a:stretch>
        </p:blipFill>
        <p:spPr>
          <a:xfrm>
            <a:off x="10795000" y="6508750"/>
            <a:ext cx="1114557" cy="261258"/>
          </a:xfrm>
          <a:prstGeom prst="rect">
            <a:avLst/>
          </a:prstGeom>
          <a:ln w="12700">
            <a:miter lim="400000"/>
          </a:ln>
        </p:spPr>
      </p:pic>
      <p:pic>
        <p:nvPicPr>
          <p:cNvPr id="3221" name="3_b-small.jpg" descr="3_b-small.jpg"/>
          <p:cNvPicPr>
            <a:picLocks noChangeAspect="1"/>
          </p:cNvPicPr>
          <p:nvPr/>
        </p:nvPicPr>
        <p:blipFill>
          <a:blip r:embed="rId3"/>
          <a:stretch>
            <a:fillRect/>
          </a:stretch>
        </p:blipFill>
        <p:spPr>
          <a:xfrm>
            <a:off x="0" y="-2330537"/>
            <a:ext cx="13802684" cy="9202913"/>
          </a:xfrm>
          <a:prstGeom prst="rect">
            <a:avLst/>
          </a:prstGeom>
          <a:ln w="12700">
            <a:miter lim="400000"/>
          </a:ln>
        </p:spPr>
      </p:pic>
      <p:pic>
        <p:nvPicPr>
          <p:cNvPr id="3222" name="BELLABEAT-SIDE-PANEL.png" descr="BELLABEAT-SIDE-PANEL.png"/>
          <p:cNvPicPr>
            <a:picLocks noChangeAspect="1"/>
          </p:cNvPicPr>
          <p:nvPr/>
        </p:nvPicPr>
        <p:blipFill>
          <a:blip r:embed="rId4">
            <a:alphaModFix amt="95881"/>
          </a:blip>
          <a:stretch>
            <a:fillRect/>
          </a:stretch>
        </p:blipFill>
        <p:spPr>
          <a:xfrm>
            <a:off x="0" y="-2449286"/>
            <a:ext cx="3918858" cy="11756573"/>
          </a:xfrm>
          <a:prstGeom prst="rect">
            <a:avLst/>
          </a:prstGeom>
          <a:ln w="12700">
            <a:miter lim="400000"/>
          </a:ln>
        </p:spPr>
      </p:pic>
    </p:spTree>
    <p:extLst>
      <p:ext uri="{BB962C8B-B14F-4D97-AF65-F5344CB8AC3E}">
        <p14:creationId xmlns:p14="http://schemas.microsoft.com/office/powerpoint/2010/main" val="316910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 name="Brings meaning to the graphic"/>
          <p:cNvSpPr txBox="1"/>
          <p:nvPr/>
        </p:nvSpPr>
        <p:spPr>
          <a:xfrm>
            <a:off x="7784891" y="2532880"/>
            <a:ext cx="2402782"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marL="0" indent="0" algn="r">
              <a:lnSpc>
                <a:spcPct val="80000"/>
              </a:lnSpc>
              <a:spcBef>
                <a:spcPts val="0"/>
              </a:spcBef>
              <a:buSzTx/>
              <a:buNone/>
              <a:defRPr sz="4000">
                <a:solidFill>
                  <a:srgbClr val="424242"/>
                </a:solidFill>
              </a:defRPr>
            </a:lvl1pPr>
          </a:lstStyle>
          <a:p>
            <a:r>
              <a:rPr lang="en-US" sz="2000" dirty="0"/>
              <a:t>Separates important data from the rest via visual context</a:t>
            </a:r>
          </a:p>
        </p:txBody>
      </p:sp>
      <p:sp>
        <p:nvSpPr>
          <p:cNvPr id="1694" name="Line"/>
          <p:cNvSpPr/>
          <p:nvPr/>
        </p:nvSpPr>
        <p:spPr>
          <a:xfrm>
            <a:off x="6994954" y="2534580"/>
            <a:ext cx="3182464" cy="1"/>
          </a:xfrm>
          <a:prstGeom prst="line">
            <a:avLst/>
          </a:prstGeom>
          <a:ln w="25400">
            <a:solidFill>
              <a:srgbClr val="424242"/>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600" b="0" i="0" u="none" strike="noStrike" kern="0" cap="none" spc="0" normalizeH="0" baseline="0" noProof="0" dirty="0">
              <a:ln>
                <a:noFill/>
              </a:ln>
              <a:solidFill>
                <a:srgbClr val="000000"/>
              </a:solidFill>
              <a:effectLst/>
              <a:uLnTx/>
              <a:uFillTx/>
              <a:latin typeface="Helvetica Light"/>
              <a:sym typeface="Helvetica Light"/>
            </a:endParaRPr>
          </a:p>
        </p:txBody>
      </p:sp>
      <p:sp>
        <p:nvSpPr>
          <p:cNvPr id="1695" name="Brings the content and the graphics to life"/>
          <p:cNvSpPr txBox="1"/>
          <p:nvPr/>
        </p:nvSpPr>
        <p:spPr>
          <a:xfrm>
            <a:off x="8535775" y="5022364"/>
            <a:ext cx="2762291" cy="81079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marL="0" indent="0" algn="r">
              <a:lnSpc>
                <a:spcPct val="80000"/>
              </a:lnSpc>
              <a:spcBef>
                <a:spcPts val="0"/>
              </a:spcBef>
              <a:buSzTx/>
              <a:buNone/>
              <a:defRPr sz="4000">
                <a:solidFill>
                  <a:srgbClr val="424242"/>
                </a:solidFill>
              </a:defRPr>
            </a:lvl1pPr>
          </a:lstStyle>
          <a:p>
            <a:r>
              <a:rPr lang="en-US" sz="2000" dirty="0"/>
              <a:t> Applies visual polish to bring deep attention to detail to the visual</a:t>
            </a:r>
          </a:p>
        </p:txBody>
      </p:sp>
      <p:sp>
        <p:nvSpPr>
          <p:cNvPr id="1696" name="Line"/>
          <p:cNvSpPr/>
          <p:nvPr/>
        </p:nvSpPr>
        <p:spPr>
          <a:xfrm>
            <a:off x="8105348" y="5024063"/>
            <a:ext cx="3182464" cy="1"/>
          </a:xfrm>
          <a:prstGeom prst="line">
            <a:avLst/>
          </a:prstGeom>
          <a:ln w="25400">
            <a:solidFill>
              <a:srgbClr val="424242"/>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600" b="0" i="0" u="none" strike="noStrike" kern="0" cap="none" spc="0" normalizeH="0" baseline="0" noProof="0" dirty="0">
              <a:ln>
                <a:noFill/>
              </a:ln>
              <a:solidFill>
                <a:srgbClr val="000000"/>
              </a:solidFill>
              <a:effectLst/>
              <a:uLnTx/>
              <a:uFillTx/>
              <a:latin typeface="Helvetica Light"/>
              <a:sym typeface="Helvetica Light"/>
            </a:endParaRPr>
          </a:p>
        </p:txBody>
      </p:sp>
      <p:sp>
        <p:nvSpPr>
          <p:cNvPr id="1697" name="Interprets the content and highlights the essence of the information for the reader"/>
          <p:cNvSpPr txBox="1"/>
          <p:nvPr/>
        </p:nvSpPr>
        <p:spPr>
          <a:xfrm>
            <a:off x="1034989" y="4121833"/>
            <a:ext cx="2762291" cy="81079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marL="0" indent="0">
              <a:lnSpc>
                <a:spcPct val="80000"/>
              </a:lnSpc>
              <a:spcBef>
                <a:spcPts val="0"/>
              </a:spcBef>
              <a:buSzTx/>
              <a:buNone/>
              <a:defRPr sz="4000">
                <a:solidFill>
                  <a:srgbClr val="424242"/>
                </a:solidFill>
              </a:defRPr>
            </a:lvl1pPr>
          </a:lstStyle>
          <a:p>
            <a:pPr>
              <a:defRPr sz="4000">
                <a:solidFill>
                  <a:srgbClr val="424242"/>
                </a:solidFill>
              </a:defRPr>
            </a:pPr>
            <a:r>
              <a:rPr lang="en-US" sz="2000" dirty="0"/>
              <a:t>Clearly communicates the insight we intend </a:t>
            </a:r>
          </a:p>
          <a:p>
            <a:pPr>
              <a:defRPr sz="4000">
                <a:solidFill>
                  <a:srgbClr val="424242"/>
                </a:solidFill>
              </a:defRPr>
            </a:pPr>
            <a:r>
              <a:rPr lang="en-US" sz="2000" dirty="0"/>
              <a:t>to convey</a:t>
            </a:r>
          </a:p>
        </p:txBody>
      </p:sp>
      <p:sp>
        <p:nvSpPr>
          <p:cNvPr id="1698" name="Line"/>
          <p:cNvSpPr/>
          <p:nvPr/>
        </p:nvSpPr>
        <p:spPr>
          <a:xfrm>
            <a:off x="1034989" y="4123532"/>
            <a:ext cx="3182464" cy="1"/>
          </a:xfrm>
          <a:prstGeom prst="line">
            <a:avLst/>
          </a:prstGeom>
          <a:ln w="25400">
            <a:solidFill>
              <a:srgbClr val="424242"/>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600" b="0" i="0" u="none" strike="noStrike" kern="0" cap="none" spc="0" normalizeH="0" baseline="0" noProof="0" dirty="0">
              <a:ln>
                <a:noFill/>
              </a:ln>
              <a:solidFill>
                <a:srgbClr val="000000"/>
              </a:solidFill>
              <a:effectLst/>
              <a:uLnTx/>
              <a:uFillTx/>
              <a:latin typeface="Helvetica Light"/>
              <a:sym typeface="Helvetica Light"/>
            </a:endParaRPr>
          </a:p>
        </p:txBody>
      </p:sp>
      <p:sp>
        <p:nvSpPr>
          <p:cNvPr id="17" name="Title 2">
            <a:extLst>
              <a:ext uri="{FF2B5EF4-FFF2-40B4-BE49-F238E27FC236}">
                <a16:creationId xmlns:a16="http://schemas.microsoft.com/office/drawing/2014/main" id="{594B53BD-6105-2F45-9E3A-FD7F83A88FE5}"/>
              </a:ext>
            </a:extLst>
          </p:cNvPr>
          <p:cNvSpPr txBox="1">
            <a:spLocks/>
          </p:cNvSpPr>
          <p:nvPr/>
        </p:nvSpPr>
        <p:spPr>
          <a:xfrm>
            <a:off x="406400" y="863600"/>
            <a:ext cx="10287000" cy="635001"/>
          </a:xfrm>
          <a:prstGeom prst="rect">
            <a:avLst/>
          </a:prstGeom>
          <a:ln w="12700">
            <a:miter lim="400000"/>
          </a:ln>
          <a:extLst>
            <a:ext uri="{C572A759-6A51-4108-AA02-DFA0A04FC94B}">
              <ma14:wrappingTextBoxFlag xmlns="" xmlns:ma14="http://schemas.microsoft.com/office/mac/drawingml/2011/main" val="1"/>
            </a:ext>
          </a:extLst>
        </p:spPr>
        <p:txBody>
          <a:bodyPr lIns="52251" tIns="52251" rIns="52251" bIns="52251" anchor="ctr"/>
          <a:lstStyle>
            <a:lvl1pPr marL="0" marR="0" indent="0" algn="ctr" defTabSz="411470" rtl="0" eaLnBrk="1" fontAlgn="base" latinLnBrk="0" hangingPunct="1">
              <a:lnSpc>
                <a:spcPct val="100000"/>
              </a:lnSpc>
              <a:spcBef>
                <a:spcPct val="0"/>
              </a:spcBef>
              <a:spcAft>
                <a:spcPct val="0"/>
              </a:spcAft>
              <a:buClrTx/>
              <a:buSzTx/>
              <a:buFontTx/>
              <a:buNone/>
              <a:tabLst/>
              <a:defRPr sz="3000" b="0" i="0" u="none" strike="noStrike" kern="1200" cap="none" spc="0" baseline="0">
                <a:ln>
                  <a:noFill/>
                </a:ln>
                <a:solidFill>
                  <a:schemeClr val="tx1"/>
                </a:solidFill>
                <a:uFillTx/>
                <a:latin typeface="Arial Regular"/>
                <a:ea typeface="+mj-ea"/>
                <a:cs typeface="+mj-cs"/>
                <a:sym typeface="Helvetica Neue Light"/>
              </a:defRPr>
            </a:lvl1pPr>
            <a:lvl2pPr marL="0" marR="0" indent="1143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2pPr>
            <a:lvl3pPr marL="0" marR="0" indent="2286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3pPr>
            <a:lvl4pPr marL="0" marR="0" indent="3429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4pPr>
            <a:lvl5pPr marL="0" marR="0" indent="4572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5pPr>
            <a:lvl6pPr marL="457200" marR="0" indent="5715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6pPr>
            <a:lvl7pPr marL="914400" marR="0" indent="6858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7pPr>
            <a:lvl8pPr marL="1371600" marR="0" indent="8001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8pPr>
            <a:lvl9pPr marL="1828800" marR="0" indent="9144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9pPr>
          </a:lstStyle>
          <a:p>
            <a:pPr algn="l">
              <a:defRPr/>
            </a:pPr>
            <a:endParaRPr kumimoji="0" lang="en-US" sz="3000" b="0" i="0" u="none" strike="noStrike" kern="1200" cap="none" spc="0" normalizeH="0" baseline="0" noProof="0" dirty="0">
              <a:ln>
                <a:noFill/>
              </a:ln>
              <a:solidFill>
                <a:srgbClr val="000000"/>
              </a:solidFill>
              <a:effectLst/>
              <a:uLnTx/>
              <a:uFillTx/>
              <a:latin typeface="Arial Regular"/>
              <a:ea typeface="Helvetica Neue Light"/>
              <a:sym typeface="Helvetica Neue Light"/>
            </a:endParaRPr>
          </a:p>
        </p:txBody>
      </p:sp>
      <p:sp>
        <p:nvSpPr>
          <p:cNvPr id="2" name="Title 1">
            <a:extLst>
              <a:ext uri="{FF2B5EF4-FFF2-40B4-BE49-F238E27FC236}">
                <a16:creationId xmlns:a16="http://schemas.microsoft.com/office/drawing/2014/main" id="{14100EE9-4E96-5C42-83A0-9385198FB78D}"/>
              </a:ext>
            </a:extLst>
          </p:cNvPr>
          <p:cNvSpPr>
            <a:spLocks noGrp="1"/>
          </p:cNvSpPr>
          <p:nvPr>
            <p:ph type="title"/>
          </p:nvPr>
        </p:nvSpPr>
        <p:spPr/>
        <p:txBody>
          <a:bodyPr/>
          <a:lstStyle/>
          <a:p>
            <a:r>
              <a:rPr lang="en-US" dirty="0"/>
              <a:t>Good Visual Form Has Three Essential Elements</a:t>
            </a:r>
            <a:br>
              <a:rPr lang="en-US" dirty="0"/>
            </a:br>
            <a:endParaRPr lang="en-US" dirty="0"/>
          </a:p>
        </p:txBody>
      </p:sp>
      <p:sp>
        <p:nvSpPr>
          <p:cNvPr id="4" name="Content Placeholder 3">
            <a:extLst>
              <a:ext uri="{FF2B5EF4-FFF2-40B4-BE49-F238E27FC236}">
                <a16:creationId xmlns:a16="http://schemas.microsoft.com/office/drawing/2014/main" id="{918D3E3E-8B07-B94F-BB06-81629F0B459F}"/>
              </a:ext>
            </a:extLst>
          </p:cNvPr>
          <p:cNvSpPr>
            <a:spLocks noGrp="1"/>
          </p:cNvSpPr>
          <p:nvPr>
            <p:ph sz="quarter" idx="11"/>
          </p:nvPr>
        </p:nvSpPr>
        <p:spPr/>
        <p:txBody>
          <a:bodyPr/>
          <a:lstStyle/>
          <a:p>
            <a:endParaRPr lang="en-US" dirty="0"/>
          </a:p>
        </p:txBody>
      </p:sp>
      <p:grpSp>
        <p:nvGrpSpPr>
          <p:cNvPr id="15" name="Rich…">
            <a:extLst>
              <a:ext uri="{FF2B5EF4-FFF2-40B4-BE49-F238E27FC236}">
                <a16:creationId xmlns:a16="http://schemas.microsoft.com/office/drawing/2014/main" id="{9C1F5FBC-4FA2-BD46-90C4-D57156EB829D}"/>
              </a:ext>
            </a:extLst>
          </p:cNvPr>
          <p:cNvGrpSpPr/>
          <p:nvPr/>
        </p:nvGrpSpPr>
        <p:grpSpPr>
          <a:xfrm>
            <a:off x="4789714" y="1795216"/>
            <a:ext cx="2612574" cy="2612574"/>
            <a:chOff x="-1" y="-1"/>
            <a:chExt cx="5225146" cy="5225146"/>
          </a:xfrm>
        </p:grpSpPr>
        <p:sp>
          <p:nvSpPr>
            <p:cNvPr id="16" name="Circle">
              <a:extLst>
                <a:ext uri="{FF2B5EF4-FFF2-40B4-BE49-F238E27FC236}">
                  <a16:creationId xmlns:a16="http://schemas.microsoft.com/office/drawing/2014/main" id="{3FF3B858-2A79-F34A-A9F0-48B19800193D}"/>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18" name="Sophisticated…">
              <a:extLst>
                <a:ext uri="{FF2B5EF4-FFF2-40B4-BE49-F238E27FC236}">
                  <a16:creationId xmlns:a16="http://schemas.microsoft.com/office/drawing/2014/main" id="{AF191C9F-9692-6246-AF4A-15BFF28F9912}"/>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a:t>Sophisticated</a:t>
              </a:r>
            </a:p>
            <a:p>
              <a:pPr algn="ctr">
                <a:lnSpc>
                  <a:spcPct val="80000"/>
                </a:lnSpc>
                <a:spcBef>
                  <a:spcPts val="0"/>
                </a:spcBef>
                <a:defRPr sz="4000">
                  <a:solidFill>
                    <a:srgbClr val="000000"/>
                  </a:solidFill>
                  <a:latin typeface="Arial"/>
                  <a:ea typeface="Arial"/>
                  <a:cs typeface="Arial"/>
                  <a:sym typeface="Arial"/>
                </a:defRPr>
              </a:pPr>
              <a:r>
                <a:rPr sz="2000"/>
                <a:t>Use of Contrast</a:t>
              </a:r>
            </a:p>
          </p:txBody>
        </p:sp>
      </p:grpSp>
      <p:grpSp>
        <p:nvGrpSpPr>
          <p:cNvPr id="19" name="Inviting…">
            <a:extLst>
              <a:ext uri="{FF2B5EF4-FFF2-40B4-BE49-F238E27FC236}">
                <a16:creationId xmlns:a16="http://schemas.microsoft.com/office/drawing/2014/main" id="{B513A7FC-11BD-B544-A0B6-EEA50743541F}"/>
              </a:ext>
            </a:extLst>
          </p:cNvPr>
          <p:cNvGrpSpPr/>
          <p:nvPr/>
        </p:nvGrpSpPr>
        <p:grpSpPr>
          <a:xfrm>
            <a:off x="3733678" y="3532048"/>
            <a:ext cx="2612574" cy="2612574"/>
            <a:chOff x="-1" y="-1"/>
            <a:chExt cx="5225146" cy="5225146"/>
          </a:xfrm>
        </p:grpSpPr>
        <p:sp>
          <p:nvSpPr>
            <p:cNvPr id="20" name="Circle">
              <a:extLst>
                <a:ext uri="{FF2B5EF4-FFF2-40B4-BE49-F238E27FC236}">
                  <a16:creationId xmlns:a16="http://schemas.microsoft.com/office/drawing/2014/main" id="{75D5614D-F105-5E48-9CF2-6C040F3E4922}"/>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21" name="Clear…">
              <a:extLst>
                <a:ext uri="{FF2B5EF4-FFF2-40B4-BE49-F238E27FC236}">
                  <a16:creationId xmlns:a16="http://schemas.microsoft.com/office/drawing/2014/main" id="{D5F801B7-BCE8-3A4F-9878-4ABAD057E7E7}"/>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a:t>Clear </a:t>
              </a:r>
            </a:p>
            <a:p>
              <a:pPr algn="ctr">
                <a:lnSpc>
                  <a:spcPct val="80000"/>
                </a:lnSpc>
                <a:spcBef>
                  <a:spcPts val="0"/>
                </a:spcBef>
                <a:defRPr sz="4000">
                  <a:solidFill>
                    <a:srgbClr val="000000"/>
                  </a:solidFill>
                  <a:latin typeface="Arial"/>
                  <a:ea typeface="Arial"/>
                  <a:cs typeface="Arial"/>
                  <a:sym typeface="Arial"/>
                </a:defRPr>
              </a:pPr>
              <a:r>
                <a:rPr sz="2000"/>
                <a:t>Meaning</a:t>
              </a:r>
            </a:p>
          </p:txBody>
        </p:sp>
      </p:grpSp>
      <p:grpSp>
        <p:nvGrpSpPr>
          <p:cNvPr id="22" name="Sophisticated…">
            <a:extLst>
              <a:ext uri="{FF2B5EF4-FFF2-40B4-BE49-F238E27FC236}">
                <a16:creationId xmlns:a16="http://schemas.microsoft.com/office/drawing/2014/main" id="{0F2CDA6E-E055-0047-978A-87EA5FA01360}"/>
              </a:ext>
            </a:extLst>
          </p:cNvPr>
          <p:cNvGrpSpPr/>
          <p:nvPr/>
        </p:nvGrpSpPr>
        <p:grpSpPr>
          <a:xfrm>
            <a:off x="5845751" y="3532048"/>
            <a:ext cx="2612574" cy="2612574"/>
            <a:chOff x="-1" y="-1"/>
            <a:chExt cx="5225146" cy="5225146"/>
          </a:xfrm>
        </p:grpSpPr>
        <p:sp>
          <p:nvSpPr>
            <p:cNvPr id="23" name="Circle">
              <a:extLst>
                <a:ext uri="{FF2B5EF4-FFF2-40B4-BE49-F238E27FC236}">
                  <a16:creationId xmlns:a16="http://schemas.microsoft.com/office/drawing/2014/main" id="{D3406202-153F-C846-8AEA-8D10522B506A}"/>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24" name="Refined…">
              <a:extLst>
                <a:ext uri="{FF2B5EF4-FFF2-40B4-BE49-F238E27FC236}">
                  <a16:creationId xmlns:a16="http://schemas.microsoft.com/office/drawing/2014/main" id="{4A3BD985-DD68-964E-BF17-03A24C80DD8A}"/>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a:t>    Refined</a:t>
              </a:r>
              <a:endParaRPr sz="4000">
                <a:latin typeface="Helvetica Neue Medium"/>
                <a:ea typeface="Helvetica Neue Medium"/>
                <a:cs typeface="Helvetica Neue Medium"/>
                <a:sym typeface="Helvetica Neue Medium"/>
              </a:endParaRPr>
            </a:p>
            <a:p>
              <a:pPr algn="ctr">
                <a:lnSpc>
                  <a:spcPct val="80000"/>
                </a:lnSpc>
                <a:spcBef>
                  <a:spcPts val="0"/>
                </a:spcBef>
                <a:defRPr sz="4000">
                  <a:solidFill>
                    <a:srgbClr val="000000"/>
                  </a:solidFill>
                  <a:latin typeface="Arial"/>
                  <a:ea typeface="Arial"/>
                  <a:cs typeface="Arial"/>
                  <a:sym typeface="Arial"/>
                </a:defRPr>
              </a:pPr>
              <a:r>
                <a:rPr sz="2000"/>
                <a:t>    Execution</a:t>
              </a:r>
            </a:p>
          </p:txBody>
        </p:sp>
      </p:grpSp>
    </p:spTree>
    <p:extLst>
      <p:ext uri="{BB962C8B-B14F-4D97-AF65-F5344CB8AC3E}">
        <p14:creationId xmlns:p14="http://schemas.microsoft.com/office/powerpoint/2010/main" val="6613961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B247E0-27DF-434B-99E5-6F2A231CA337}"/>
              </a:ext>
            </a:extLst>
          </p:cNvPr>
          <p:cNvSpPr>
            <a:spLocks noGrp="1"/>
          </p:cNvSpPr>
          <p:nvPr>
            <p:ph sz="quarter" idx="10"/>
          </p:nvPr>
        </p:nvSpPr>
        <p:spPr/>
        <p:txBody>
          <a:bodyPr/>
          <a:lstStyle/>
          <a:p>
            <a:r>
              <a:rPr lang="en-US" dirty="0"/>
              <a:t>Provides a detailed definition to McCandless’s concept of visual form</a:t>
            </a:r>
          </a:p>
          <a:p>
            <a:r>
              <a:rPr lang="en-US" dirty="0"/>
              <a:t>Defines elements that the dataviz author can reasonably affect and control</a:t>
            </a:r>
          </a:p>
          <a:p>
            <a:r>
              <a:rPr lang="en-US" dirty="0"/>
              <a:t>Reveals the connection between the process of data analysis and the final image that is produced</a:t>
            </a:r>
          </a:p>
        </p:txBody>
      </p:sp>
      <p:sp>
        <p:nvSpPr>
          <p:cNvPr id="5" name="Title 4">
            <a:extLst>
              <a:ext uri="{FF2B5EF4-FFF2-40B4-BE49-F238E27FC236}">
                <a16:creationId xmlns:a16="http://schemas.microsoft.com/office/drawing/2014/main" id="{24F072CD-859E-D448-9A9B-91C692E12FEF}"/>
              </a:ext>
            </a:extLst>
          </p:cNvPr>
          <p:cNvSpPr>
            <a:spLocks noGrp="1"/>
          </p:cNvSpPr>
          <p:nvPr>
            <p:ph type="title"/>
          </p:nvPr>
        </p:nvSpPr>
        <p:spPr/>
        <p:txBody>
          <a:bodyPr/>
          <a:lstStyle/>
          <a:p>
            <a:r>
              <a:rPr lang="en-US" dirty="0"/>
              <a:t>This Framework Offers an Useful View of Dataviz Execution</a:t>
            </a:r>
          </a:p>
        </p:txBody>
      </p:sp>
      <p:sp>
        <p:nvSpPr>
          <p:cNvPr id="7" name="Content Placeholder 6">
            <a:extLst>
              <a:ext uri="{FF2B5EF4-FFF2-40B4-BE49-F238E27FC236}">
                <a16:creationId xmlns:a16="http://schemas.microsoft.com/office/drawing/2014/main" id="{0648CFBB-A688-0C40-80BB-2AAF291893BD}"/>
              </a:ext>
            </a:extLst>
          </p:cNvPr>
          <p:cNvSpPr>
            <a:spLocks noGrp="1"/>
          </p:cNvSpPr>
          <p:nvPr>
            <p:ph sz="quarter" idx="11"/>
          </p:nvPr>
        </p:nvSpPr>
        <p:spPr/>
        <p:txBody>
          <a:bodyPr/>
          <a:lstStyle/>
          <a:p>
            <a:endParaRPr lang="en-US" dirty="0"/>
          </a:p>
        </p:txBody>
      </p:sp>
      <p:sp>
        <p:nvSpPr>
          <p:cNvPr id="6" name="Title 2">
            <a:extLst>
              <a:ext uri="{FF2B5EF4-FFF2-40B4-BE49-F238E27FC236}">
                <a16:creationId xmlns:a16="http://schemas.microsoft.com/office/drawing/2014/main" id="{7AC988C2-B34F-D844-B882-901BAFAC3550}"/>
              </a:ext>
            </a:extLst>
          </p:cNvPr>
          <p:cNvSpPr txBox="1">
            <a:spLocks/>
          </p:cNvSpPr>
          <p:nvPr/>
        </p:nvSpPr>
        <p:spPr>
          <a:xfrm>
            <a:off x="406400" y="863600"/>
            <a:ext cx="10287000" cy="635001"/>
          </a:xfrm>
          <a:prstGeom prst="rect">
            <a:avLst/>
          </a:prstGeom>
          <a:ln w="12700">
            <a:miter lim="400000"/>
          </a:ln>
          <a:extLst>
            <a:ext uri="{C572A759-6A51-4108-AA02-DFA0A04FC94B}">
              <ma14:wrappingTextBoxFlag xmlns="" xmlns:ma14="http://schemas.microsoft.com/office/mac/drawingml/2011/main" val="1"/>
            </a:ext>
          </a:extLst>
        </p:spPr>
        <p:txBody>
          <a:bodyPr lIns="52251" tIns="52251" rIns="52251" bIns="52251" anchor="ctr"/>
          <a:lstStyle>
            <a:lvl1pPr marL="0" marR="0" indent="0" algn="ctr" defTabSz="411470" rtl="0" eaLnBrk="1" fontAlgn="base" latinLnBrk="0" hangingPunct="1">
              <a:lnSpc>
                <a:spcPct val="100000"/>
              </a:lnSpc>
              <a:spcBef>
                <a:spcPct val="0"/>
              </a:spcBef>
              <a:spcAft>
                <a:spcPct val="0"/>
              </a:spcAft>
              <a:buClrTx/>
              <a:buSzTx/>
              <a:buFontTx/>
              <a:buNone/>
              <a:tabLst/>
              <a:defRPr sz="3000" b="0" i="0" u="none" strike="noStrike" kern="1200" cap="none" spc="0" baseline="0">
                <a:ln>
                  <a:noFill/>
                </a:ln>
                <a:solidFill>
                  <a:schemeClr val="tx1"/>
                </a:solidFill>
                <a:uFillTx/>
                <a:latin typeface="Arial Regular"/>
                <a:ea typeface="+mj-ea"/>
                <a:cs typeface="+mj-cs"/>
                <a:sym typeface="Helvetica Neue Light"/>
              </a:defRPr>
            </a:lvl1pPr>
            <a:lvl2pPr marL="0" marR="0" indent="1143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2pPr>
            <a:lvl3pPr marL="0" marR="0" indent="2286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3pPr>
            <a:lvl4pPr marL="0" marR="0" indent="3429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4pPr>
            <a:lvl5pPr marL="0" marR="0" indent="4572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5pPr>
            <a:lvl6pPr marL="457200" marR="0" indent="5715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6pPr>
            <a:lvl7pPr marL="914400" marR="0" indent="6858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7pPr>
            <a:lvl8pPr marL="1371600" marR="0" indent="8001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8pPr>
            <a:lvl9pPr marL="1828800" marR="0" indent="9144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9pPr>
          </a:lstStyle>
          <a:p>
            <a:pPr algn="l">
              <a:defRPr/>
            </a:pPr>
            <a:endParaRPr lang="en-US" sz="4800" dirty="0">
              <a:solidFill>
                <a:srgbClr val="000000"/>
              </a:solidFill>
              <a:ea typeface="Helvetica Neue Light"/>
            </a:endParaRPr>
          </a:p>
        </p:txBody>
      </p:sp>
    </p:spTree>
    <p:extLst>
      <p:ext uri="{BB962C8B-B14F-4D97-AF65-F5344CB8AC3E}">
        <p14:creationId xmlns:p14="http://schemas.microsoft.com/office/powerpoint/2010/main" val="2748804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6000" dirty="0"/>
              <a:t>Enriching Content Through Connection</a:t>
            </a:r>
          </a:p>
        </p:txBody>
      </p:sp>
      <p:sp>
        <p:nvSpPr>
          <p:cNvPr id="8" name="Text Placeholder 7"/>
          <p:cNvSpPr>
            <a:spLocks noGrp="1"/>
          </p:cNvSpPr>
          <p:nvPr>
            <p:ph type="body" idx="1"/>
          </p:nvPr>
        </p:nvSpPr>
        <p:spPr/>
        <p:txBody>
          <a:bodyPr/>
          <a:lstStyle/>
          <a:p>
            <a:r>
              <a:rPr lang="en-US" dirty="0"/>
              <a:t>Module 3 Lesson 4</a:t>
            </a:r>
          </a:p>
        </p:txBody>
      </p:sp>
    </p:spTree>
    <p:extLst>
      <p:ext uri="{BB962C8B-B14F-4D97-AF65-F5344CB8AC3E}">
        <p14:creationId xmlns:p14="http://schemas.microsoft.com/office/powerpoint/2010/main" val="4289581175"/>
      </p:ext>
    </p:extLst>
  </p:cSld>
  <p:clrMapOvr>
    <a:masterClrMapping/>
  </p:clrMapOvr>
  <p:transition spd="med" advTm="300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 name="Perhaps the greatest advertising product ever invented, search engines are at the center of the evolution of digital marketing"/>
          <p:cNvSpPr txBox="1">
            <a:spLocks noGrp="1"/>
          </p:cNvSpPr>
          <p:nvPr>
            <p:ph sz="quarter" idx="10"/>
          </p:nvPr>
        </p:nvSpPr>
        <p:spPr/>
        <p:txBody>
          <a:bodyPr/>
          <a:lstStyle/>
          <a:p>
            <a:r>
              <a:rPr lang="en-US"/>
              <a:t>Giving meaning to dataviz and the numbers that comprise them requires a shift from facts to emotional connection</a:t>
            </a:r>
            <a:endParaRPr lang="en-US" dirty="0"/>
          </a:p>
        </p:txBody>
      </p:sp>
      <p:sp>
        <p:nvSpPr>
          <p:cNvPr id="2" name="Title 1">
            <a:extLst>
              <a:ext uri="{FF2B5EF4-FFF2-40B4-BE49-F238E27FC236}">
                <a16:creationId xmlns:a16="http://schemas.microsoft.com/office/drawing/2014/main" id="{943A9BDE-34B3-8E4C-9D87-4162CC1A5F7D}"/>
              </a:ext>
            </a:extLst>
          </p:cNvPr>
          <p:cNvSpPr>
            <a:spLocks noGrp="1"/>
          </p:cNvSpPr>
          <p:nvPr>
            <p:ph type="title"/>
          </p:nvPr>
        </p:nvSpPr>
        <p:spPr/>
        <p:txBody>
          <a:bodyPr/>
          <a:lstStyle/>
          <a:p>
            <a:r>
              <a:rPr lang="en-US" dirty="0"/>
              <a:t>Enriching Content Through Connection</a:t>
            </a:r>
          </a:p>
        </p:txBody>
      </p:sp>
      <p:sp>
        <p:nvSpPr>
          <p:cNvPr id="7" name="Content Placeholder 6">
            <a:extLst>
              <a:ext uri="{FF2B5EF4-FFF2-40B4-BE49-F238E27FC236}">
                <a16:creationId xmlns:a16="http://schemas.microsoft.com/office/drawing/2014/main" id="{BEC9B58F-BFF4-CF46-91B0-F0FB7CDE5D86}"/>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37314095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594B53BD-6105-2F45-9E3A-FD7F83A88FE5}"/>
              </a:ext>
            </a:extLst>
          </p:cNvPr>
          <p:cNvSpPr txBox="1">
            <a:spLocks/>
          </p:cNvSpPr>
          <p:nvPr/>
        </p:nvSpPr>
        <p:spPr>
          <a:xfrm>
            <a:off x="406400" y="863600"/>
            <a:ext cx="10287000" cy="635001"/>
          </a:xfrm>
          <a:prstGeom prst="rect">
            <a:avLst/>
          </a:prstGeom>
          <a:ln w="12700">
            <a:miter lim="400000"/>
          </a:ln>
          <a:extLst>
            <a:ext uri="{C572A759-6A51-4108-AA02-DFA0A04FC94B}">
              <ma14:wrappingTextBoxFlag xmlns="" xmlns:ma14="http://schemas.microsoft.com/office/mac/drawingml/2011/main" val="1"/>
            </a:ext>
          </a:extLst>
        </p:spPr>
        <p:txBody>
          <a:bodyPr lIns="52251" tIns="52251" rIns="52251" bIns="52251" anchor="ctr"/>
          <a:lstStyle>
            <a:lvl1pPr marL="0" marR="0" indent="0" algn="ctr" defTabSz="411470" rtl="0" eaLnBrk="1" fontAlgn="base" latinLnBrk="0" hangingPunct="1">
              <a:lnSpc>
                <a:spcPct val="100000"/>
              </a:lnSpc>
              <a:spcBef>
                <a:spcPct val="0"/>
              </a:spcBef>
              <a:spcAft>
                <a:spcPct val="0"/>
              </a:spcAft>
              <a:buClrTx/>
              <a:buSzTx/>
              <a:buFontTx/>
              <a:buNone/>
              <a:tabLst/>
              <a:defRPr sz="3000" b="0" i="0" u="none" strike="noStrike" kern="1200" cap="none" spc="0" baseline="0">
                <a:ln>
                  <a:noFill/>
                </a:ln>
                <a:solidFill>
                  <a:schemeClr val="tx1"/>
                </a:solidFill>
                <a:uFillTx/>
                <a:latin typeface="Arial Regular"/>
                <a:ea typeface="+mj-ea"/>
                <a:cs typeface="+mj-cs"/>
                <a:sym typeface="Helvetica Neue Light"/>
              </a:defRPr>
            </a:lvl1pPr>
            <a:lvl2pPr marL="0" marR="0" indent="1143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2pPr>
            <a:lvl3pPr marL="0" marR="0" indent="2286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3pPr>
            <a:lvl4pPr marL="0" marR="0" indent="3429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4pPr>
            <a:lvl5pPr marL="0" marR="0" indent="4572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5pPr>
            <a:lvl6pPr marL="457200" marR="0" indent="5715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6pPr>
            <a:lvl7pPr marL="914400" marR="0" indent="6858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7pPr>
            <a:lvl8pPr marL="1371600" marR="0" indent="8001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8pPr>
            <a:lvl9pPr marL="1828800" marR="0" indent="9144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9pPr>
          </a:lstStyle>
          <a:p>
            <a:pPr algn="l"/>
            <a:endParaRPr lang="en-US" dirty="0">
              <a:solidFill>
                <a:schemeClr val="bg1"/>
              </a:solidFill>
            </a:endParaRPr>
          </a:p>
        </p:txBody>
      </p:sp>
      <p:sp>
        <p:nvSpPr>
          <p:cNvPr id="5" name="Title 4">
            <a:extLst>
              <a:ext uri="{FF2B5EF4-FFF2-40B4-BE49-F238E27FC236}">
                <a16:creationId xmlns:a16="http://schemas.microsoft.com/office/drawing/2014/main" id="{F76516F7-CB04-2348-A0E6-9C50D2A35DEE}"/>
              </a:ext>
            </a:extLst>
          </p:cNvPr>
          <p:cNvSpPr>
            <a:spLocks noGrp="1"/>
          </p:cNvSpPr>
          <p:nvPr>
            <p:ph type="title"/>
          </p:nvPr>
        </p:nvSpPr>
        <p:spPr/>
        <p:txBody>
          <a:bodyPr/>
          <a:lstStyle/>
          <a:p>
            <a:r>
              <a:rPr lang="en-US" dirty="0"/>
              <a:t>Good Visual Form Has Three Essential Elements</a:t>
            </a:r>
          </a:p>
        </p:txBody>
      </p:sp>
      <p:sp>
        <p:nvSpPr>
          <p:cNvPr id="16" name="Brings meaning to the graphic">
            <a:extLst>
              <a:ext uri="{FF2B5EF4-FFF2-40B4-BE49-F238E27FC236}">
                <a16:creationId xmlns:a16="http://schemas.microsoft.com/office/drawing/2014/main" id="{FE7CE954-C205-F84F-80B6-C2440B78D52C}"/>
              </a:ext>
            </a:extLst>
          </p:cNvPr>
          <p:cNvSpPr txBox="1"/>
          <p:nvPr/>
        </p:nvSpPr>
        <p:spPr>
          <a:xfrm>
            <a:off x="7784891" y="2532880"/>
            <a:ext cx="2402782" cy="8107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marL="0" indent="0" algn="r">
              <a:lnSpc>
                <a:spcPct val="80000"/>
              </a:lnSpc>
              <a:spcBef>
                <a:spcPts val="0"/>
              </a:spcBef>
              <a:buSzTx/>
              <a:buNone/>
              <a:defRPr sz="4000">
                <a:solidFill>
                  <a:srgbClr val="424242"/>
                </a:solidFill>
              </a:defRPr>
            </a:lvl1pPr>
          </a:lstStyle>
          <a:p>
            <a:r>
              <a:rPr lang="en-US" sz="2000" dirty="0"/>
              <a:t>Separates important data from the rest via visual context</a:t>
            </a:r>
          </a:p>
        </p:txBody>
      </p:sp>
      <p:sp>
        <p:nvSpPr>
          <p:cNvPr id="18" name="Line">
            <a:extLst>
              <a:ext uri="{FF2B5EF4-FFF2-40B4-BE49-F238E27FC236}">
                <a16:creationId xmlns:a16="http://schemas.microsoft.com/office/drawing/2014/main" id="{AEB3081A-1957-0243-AFC8-69B0CF553232}"/>
              </a:ext>
            </a:extLst>
          </p:cNvPr>
          <p:cNvSpPr/>
          <p:nvPr/>
        </p:nvSpPr>
        <p:spPr>
          <a:xfrm>
            <a:off x="6994954" y="2534580"/>
            <a:ext cx="3182464" cy="1"/>
          </a:xfrm>
          <a:prstGeom prst="line">
            <a:avLst/>
          </a:prstGeom>
          <a:ln w="25400">
            <a:solidFill>
              <a:srgbClr val="424242"/>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600" b="0" i="0" u="none" strike="noStrike" kern="0" cap="none" spc="0" normalizeH="0" baseline="0" noProof="0" dirty="0">
              <a:ln>
                <a:noFill/>
              </a:ln>
              <a:solidFill>
                <a:srgbClr val="000000"/>
              </a:solidFill>
              <a:effectLst/>
              <a:uLnTx/>
              <a:uFillTx/>
              <a:latin typeface="Helvetica Light"/>
              <a:sym typeface="Helvetica Light"/>
            </a:endParaRPr>
          </a:p>
        </p:txBody>
      </p:sp>
      <p:sp>
        <p:nvSpPr>
          <p:cNvPr id="19" name="Brings the content and the graphics to life">
            <a:extLst>
              <a:ext uri="{FF2B5EF4-FFF2-40B4-BE49-F238E27FC236}">
                <a16:creationId xmlns:a16="http://schemas.microsoft.com/office/drawing/2014/main" id="{B1FAEBB0-F0EB-C741-95E5-789B52696FE9}"/>
              </a:ext>
            </a:extLst>
          </p:cNvPr>
          <p:cNvSpPr txBox="1"/>
          <p:nvPr/>
        </p:nvSpPr>
        <p:spPr>
          <a:xfrm>
            <a:off x="8535775" y="5022364"/>
            <a:ext cx="2762291" cy="81079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marL="0" indent="0" algn="r">
              <a:lnSpc>
                <a:spcPct val="80000"/>
              </a:lnSpc>
              <a:spcBef>
                <a:spcPts val="0"/>
              </a:spcBef>
              <a:buSzTx/>
              <a:buNone/>
              <a:defRPr sz="4000">
                <a:solidFill>
                  <a:srgbClr val="424242"/>
                </a:solidFill>
              </a:defRPr>
            </a:lvl1pPr>
          </a:lstStyle>
          <a:p>
            <a:r>
              <a:rPr lang="en-US" sz="2000" dirty="0"/>
              <a:t> Applies visual polish to bring deep attention to detail to the visual</a:t>
            </a:r>
          </a:p>
        </p:txBody>
      </p:sp>
      <p:sp>
        <p:nvSpPr>
          <p:cNvPr id="20" name="Line">
            <a:extLst>
              <a:ext uri="{FF2B5EF4-FFF2-40B4-BE49-F238E27FC236}">
                <a16:creationId xmlns:a16="http://schemas.microsoft.com/office/drawing/2014/main" id="{5C862642-3D88-374D-AAAD-C7799FE26589}"/>
              </a:ext>
            </a:extLst>
          </p:cNvPr>
          <p:cNvSpPr/>
          <p:nvPr/>
        </p:nvSpPr>
        <p:spPr>
          <a:xfrm>
            <a:off x="8105348" y="5024063"/>
            <a:ext cx="3182464" cy="1"/>
          </a:xfrm>
          <a:prstGeom prst="line">
            <a:avLst/>
          </a:prstGeom>
          <a:ln w="25400">
            <a:solidFill>
              <a:srgbClr val="424242"/>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600" b="0" i="0" u="none" strike="noStrike" kern="0" cap="none" spc="0" normalizeH="0" baseline="0" noProof="0" dirty="0">
              <a:ln>
                <a:noFill/>
              </a:ln>
              <a:solidFill>
                <a:srgbClr val="000000"/>
              </a:solidFill>
              <a:effectLst/>
              <a:uLnTx/>
              <a:uFillTx/>
              <a:latin typeface="Helvetica Light"/>
              <a:sym typeface="Helvetica Light"/>
            </a:endParaRPr>
          </a:p>
        </p:txBody>
      </p:sp>
      <p:sp>
        <p:nvSpPr>
          <p:cNvPr id="21" name="Interprets the content and highlights the essence of the information for the reader">
            <a:extLst>
              <a:ext uri="{FF2B5EF4-FFF2-40B4-BE49-F238E27FC236}">
                <a16:creationId xmlns:a16="http://schemas.microsoft.com/office/drawing/2014/main" id="{BC486949-5B78-E34F-A880-C480AE91E735}"/>
              </a:ext>
            </a:extLst>
          </p:cNvPr>
          <p:cNvSpPr txBox="1"/>
          <p:nvPr/>
        </p:nvSpPr>
        <p:spPr>
          <a:xfrm>
            <a:off x="1034989" y="4121833"/>
            <a:ext cx="2762291" cy="81079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marL="0" indent="0">
              <a:lnSpc>
                <a:spcPct val="80000"/>
              </a:lnSpc>
              <a:spcBef>
                <a:spcPts val="0"/>
              </a:spcBef>
              <a:buSzTx/>
              <a:buNone/>
              <a:defRPr sz="4000">
                <a:solidFill>
                  <a:srgbClr val="424242"/>
                </a:solidFill>
              </a:defRPr>
            </a:lvl1pPr>
          </a:lstStyle>
          <a:p>
            <a:pPr>
              <a:defRPr sz="4000">
                <a:solidFill>
                  <a:srgbClr val="424242"/>
                </a:solidFill>
              </a:defRPr>
            </a:pPr>
            <a:r>
              <a:rPr lang="en-US" sz="2000" dirty="0"/>
              <a:t>Clearly communicates the insight we intend </a:t>
            </a:r>
          </a:p>
          <a:p>
            <a:pPr>
              <a:defRPr sz="4000">
                <a:solidFill>
                  <a:srgbClr val="424242"/>
                </a:solidFill>
              </a:defRPr>
            </a:pPr>
            <a:r>
              <a:rPr lang="en-US" sz="2000" dirty="0"/>
              <a:t>to convey</a:t>
            </a:r>
          </a:p>
        </p:txBody>
      </p:sp>
      <p:sp>
        <p:nvSpPr>
          <p:cNvPr id="22" name="Line">
            <a:extLst>
              <a:ext uri="{FF2B5EF4-FFF2-40B4-BE49-F238E27FC236}">
                <a16:creationId xmlns:a16="http://schemas.microsoft.com/office/drawing/2014/main" id="{69DC7F37-DBD4-B84A-971D-209CB16B0FB9}"/>
              </a:ext>
            </a:extLst>
          </p:cNvPr>
          <p:cNvSpPr/>
          <p:nvPr/>
        </p:nvSpPr>
        <p:spPr>
          <a:xfrm>
            <a:off x="1034989" y="4123532"/>
            <a:ext cx="3182464" cy="1"/>
          </a:xfrm>
          <a:prstGeom prst="line">
            <a:avLst/>
          </a:prstGeom>
          <a:ln w="25400">
            <a:solidFill>
              <a:srgbClr val="424242"/>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600" b="0" i="0" u="none" strike="noStrike" kern="0" cap="none" spc="0" normalizeH="0" baseline="0" noProof="0" dirty="0">
              <a:ln>
                <a:noFill/>
              </a:ln>
              <a:solidFill>
                <a:srgbClr val="000000"/>
              </a:solidFill>
              <a:effectLst/>
              <a:uLnTx/>
              <a:uFillTx/>
              <a:latin typeface="Helvetica Light"/>
              <a:sym typeface="Helvetica Light"/>
            </a:endParaRPr>
          </a:p>
        </p:txBody>
      </p:sp>
      <p:grpSp>
        <p:nvGrpSpPr>
          <p:cNvPr id="23" name="Rich…">
            <a:extLst>
              <a:ext uri="{FF2B5EF4-FFF2-40B4-BE49-F238E27FC236}">
                <a16:creationId xmlns:a16="http://schemas.microsoft.com/office/drawing/2014/main" id="{8FBA8847-89B9-544E-9260-EDC84D6DC28D}"/>
              </a:ext>
            </a:extLst>
          </p:cNvPr>
          <p:cNvGrpSpPr/>
          <p:nvPr/>
        </p:nvGrpSpPr>
        <p:grpSpPr>
          <a:xfrm>
            <a:off x="4789714" y="1795216"/>
            <a:ext cx="2612574" cy="2612574"/>
            <a:chOff x="-1" y="-1"/>
            <a:chExt cx="5225146" cy="5225146"/>
          </a:xfrm>
        </p:grpSpPr>
        <p:sp>
          <p:nvSpPr>
            <p:cNvPr id="24" name="Circle">
              <a:extLst>
                <a:ext uri="{FF2B5EF4-FFF2-40B4-BE49-F238E27FC236}">
                  <a16:creationId xmlns:a16="http://schemas.microsoft.com/office/drawing/2014/main" id="{F4888838-EC33-984D-9C91-534433056713}"/>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25" name="Sophisticated…">
              <a:extLst>
                <a:ext uri="{FF2B5EF4-FFF2-40B4-BE49-F238E27FC236}">
                  <a16:creationId xmlns:a16="http://schemas.microsoft.com/office/drawing/2014/main" id="{C22F95E1-5FF7-CE49-A6E1-708D424926F7}"/>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dirty="0"/>
                <a:t>Sophisticated</a:t>
              </a:r>
            </a:p>
            <a:p>
              <a:pPr algn="ctr">
                <a:lnSpc>
                  <a:spcPct val="80000"/>
                </a:lnSpc>
                <a:spcBef>
                  <a:spcPts val="0"/>
                </a:spcBef>
                <a:defRPr sz="4000">
                  <a:solidFill>
                    <a:srgbClr val="000000"/>
                  </a:solidFill>
                  <a:latin typeface="Arial"/>
                  <a:ea typeface="Arial"/>
                  <a:cs typeface="Arial"/>
                  <a:sym typeface="Arial"/>
                </a:defRPr>
              </a:pPr>
              <a:r>
                <a:rPr sz="2000" dirty="0"/>
                <a:t>Use of Contrast</a:t>
              </a:r>
            </a:p>
          </p:txBody>
        </p:sp>
      </p:grpSp>
      <p:grpSp>
        <p:nvGrpSpPr>
          <p:cNvPr id="26" name="Inviting…">
            <a:extLst>
              <a:ext uri="{FF2B5EF4-FFF2-40B4-BE49-F238E27FC236}">
                <a16:creationId xmlns:a16="http://schemas.microsoft.com/office/drawing/2014/main" id="{85389E34-7D8A-E342-AAEA-F5CADA1C3263}"/>
              </a:ext>
            </a:extLst>
          </p:cNvPr>
          <p:cNvGrpSpPr/>
          <p:nvPr/>
        </p:nvGrpSpPr>
        <p:grpSpPr>
          <a:xfrm>
            <a:off x="3733678" y="3532048"/>
            <a:ext cx="2612574" cy="2612574"/>
            <a:chOff x="-1" y="-1"/>
            <a:chExt cx="5225146" cy="5225146"/>
          </a:xfrm>
        </p:grpSpPr>
        <p:sp>
          <p:nvSpPr>
            <p:cNvPr id="27" name="Circle">
              <a:extLst>
                <a:ext uri="{FF2B5EF4-FFF2-40B4-BE49-F238E27FC236}">
                  <a16:creationId xmlns:a16="http://schemas.microsoft.com/office/drawing/2014/main" id="{CEE5E3B0-CE7C-0A4C-8C9D-19B3AAAA2B30}"/>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28" name="Clear…">
              <a:extLst>
                <a:ext uri="{FF2B5EF4-FFF2-40B4-BE49-F238E27FC236}">
                  <a16:creationId xmlns:a16="http://schemas.microsoft.com/office/drawing/2014/main" id="{793B7084-6156-0E41-84E0-C0E6C85EE86F}"/>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dirty="0"/>
                <a:t>Clear </a:t>
              </a:r>
            </a:p>
            <a:p>
              <a:pPr algn="ctr">
                <a:lnSpc>
                  <a:spcPct val="80000"/>
                </a:lnSpc>
                <a:spcBef>
                  <a:spcPts val="0"/>
                </a:spcBef>
                <a:defRPr sz="4000">
                  <a:solidFill>
                    <a:srgbClr val="000000"/>
                  </a:solidFill>
                  <a:latin typeface="Arial"/>
                  <a:ea typeface="Arial"/>
                  <a:cs typeface="Arial"/>
                  <a:sym typeface="Arial"/>
                </a:defRPr>
              </a:pPr>
              <a:r>
                <a:rPr sz="2000" dirty="0"/>
                <a:t>Meaning</a:t>
              </a:r>
            </a:p>
          </p:txBody>
        </p:sp>
      </p:grpSp>
      <p:grpSp>
        <p:nvGrpSpPr>
          <p:cNvPr id="29" name="Sophisticated…">
            <a:extLst>
              <a:ext uri="{FF2B5EF4-FFF2-40B4-BE49-F238E27FC236}">
                <a16:creationId xmlns:a16="http://schemas.microsoft.com/office/drawing/2014/main" id="{01F4E86D-3B87-1B4B-8E67-A25C57F6D4DD}"/>
              </a:ext>
            </a:extLst>
          </p:cNvPr>
          <p:cNvGrpSpPr/>
          <p:nvPr/>
        </p:nvGrpSpPr>
        <p:grpSpPr>
          <a:xfrm>
            <a:off x="5845751" y="3532048"/>
            <a:ext cx="2612574" cy="2612574"/>
            <a:chOff x="-1" y="-1"/>
            <a:chExt cx="5225146" cy="5225146"/>
          </a:xfrm>
        </p:grpSpPr>
        <p:sp>
          <p:nvSpPr>
            <p:cNvPr id="30" name="Circle">
              <a:extLst>
                <a:ext uri="{FF2B5EF4-FFF2-40B4-BE49-F238E27FC236}">
                  <a16:creationId xmlns:a16="http://schemas.microsoft.com/office/drawing/2014/main" id="{759A7C60-6B12-F946-A237-0451A841056E}"/>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31" name="Refined…">
              <a:extLst>
                <a:ext uri="{FF2B5EF4-FFF2-40B4-BE49-F238E27FC236}">
                  <a16:creationId xmlns:a16="http://schemas.microsoft.com/office/drawing/2014/main" id="{DAB7EA61-9203-444C-97BC-4D7C2A0CC273}"/>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a:t>    Refined</a:t>
              </a:r>
              <a:endParaRPr sz="4000">
                <a:latin typeface="Helvetica Neue Medium"/>
                <a:ea typeface="Helvetica Neue Medium"/>
                <a:cs typeface="Helvetica Neue Medium"/>
                <a:sym typeface="Helvetica Neue Medium"/>
              </a:endParaRPr>
            </a:p>
            <a:p>
              <a:pPr algn="ctr">
                <a:lnSpc>
                  <a:spcPct val="80000"/>
                </a:lnSpc>
                <a:spcBef>
                  <a:spcPts val="0"/>
                </a:spcBef>
                <a:defRPr sz="4000">
                  <a:solidFill>
                    <a:srgbClr val="000000"/>
                  </a:solidFill>
                  <a:latin typeface="Arial"/>
                  <a:ea typeface="Arial"/>
                  <a:cs typeface="Arial"/>
                  <a:sym typeface="Arial"/>
                </a:defRPr>
              </a:pPr>
              <a:r>
                <a:rPr sz="2000"/>
                <a:t>    Execution</a:t>
              </a:r>
            </a:p>
          </p:txBody>
        </p:sp>
      </p:grpSp>
    </p:spTree>
    <p:extLst>
      <p:ext uri="{BB962C8B-B14F-4D97-AF65-F5344CB8AC3E}">
        <p14:creationId xmlns:p14="http://schemas.microsoft.com/office/powerpoint/2010/main" val="297838805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Inviting…">
            <a:extLst>
              <a:ext uri="{FF2B5EF4-FFF2-40B4-BE49-F238E27FC236}">
                <a16:creationId xmlns:a16="http://schemas.microsoft.com/office/drawing/2014/main" id="{295DE98B-2288-AA49-8C0E-B701124450BD}"/>
              </a:ext>
            </a:extLst>
          </p:cNvPr>
          <p:cNvGrpSpPr/>
          <p:nvPr/>
        </p:nvGrpSpPr>
        <p:grpSpPr>
          <a:xfrm>
            <a:off x="3733678" y="3532048"/>
            <a:ext cx="2612574" cy="2612574"/>
            <a:chOff x="-1" y="-1"/>
            <a:chExt cx="5225146" cy="5225146"/>
          </a:xfrm>
        </p:grpSpPr>
        <p:sp>
          <p:nvSpPr>
            <p:cNvPr id="22" name="Circle">
              <a:extLst>
                <a:ext uri="{FF2B5EF4-FFF2-40B4-BE49-F238E27FC236}">
                  <a16:creationId xmlns:a16="http://schemas.microsoft.com/office/drawing/2014/main" id="{32DBA584-C8FA-A84F-B6FA-D9CE5C516E07}"/>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23" name="Clear…">
              <a:extLst>
                <a:ext uri="{FF2B5EF4-FFF2-40B4-BE49-F238E27FC236}">
                  <a16:creationId xmlns:a16="http://schemas.microsoft.com/office/drawing/2014/main" id="{0BF97D64-738F-BA4C-9ED0-A99D26B32FC0}"/>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dirty="0"/>
                <a:t>Clear </a:t>
              </a:r>
            </a:p>
            <a:p>
              <a:pPr algn="ctr">
                <a:lnSpc>
                  <a:spcPct val="80000"/>
                </a:lnSpc>
                <a:spcBef>
                  <a:spcPts val="0"/>
                </a:spcBef>
                <a:defRPr sz="4000">
                  <a:solidFill>
                    <a:srgbClr val="000000"/>
                  </a:solidFill>
                  <a:latin typeface="Arial"/>
                  <a:ea typeface="Arial"/>
                  <a:cs typeface="Arial"/>
                  <a:sym typeface="Arial"/>
                </a:defRPr>
              </a:pPr>
              <a:r>
                <a:rPr sz="2000" dirty="0"/>
                <a:t>Meaning</a:t>
              </a:r>
            </a:p>
          </p:txBody>
        </p:sp>
      </p:grpSp>
      <p:grpSp>
        <p:nvGrpSpPr>
          <p:cNvPr id="24" name="Sophisticated…">
            <a:extLst>
              <a:ext uri="{FF2B5EF4-FFF2-40B4-BE49-F238E27FC236}">
                <a16:creationId xmlns:a16="http://schemas.microsoft.com/office/drawing/2014/main" id="{52E00B35-7405-EA4B-9BA9-D1AEA0A0FDE5}"/>
              </a:ext>
            </a:extLst>
          </p:cNvPr>
          <p:cNvGrpSpPr/>
          <p:nvPr/>
        </p:nvGrpSpPr>
        <p:grpSpPr>
          <a:xfrm>
            <a:off x="5845751" y="3532048"/>
            <a:ext cx="2612574" cy="2612574"/>
            <a:chOff x="-1" y="-1"/>
            <a:chExt cx="5225146" cy="5225146"/>
          </a:xfrm>
        </p:grpSpPr>
        <p:sp>
          <p:nvSpPr>
            <p:cNvPr id="25" name="Circle">
              <a:extLst>
                <a:ext uri="{FF2B5EF4-FFF2-40B4-BE49-F238E27FC236}">
                  <a16:creationId xmlns:a16="http://schemas.microsoft.com/office/drawing/2014/main" id="{4AD63E99-603C-E143-911F-327BEEBF768A}"/>
                </a:ext>
              </a:extLst>
            </p:cNvPr>
            <p:cNvSpPr/>
            <p:nvPr/>
          </p:nvSpPr>
          <p:spPr>
            <a:xfrm>
              <a:off x="-1" y="-1"/>
              <a:ext cx="5225146" cy="5225146"/>
            </a:xfrm>
            <a:prstGeom prst="ellipse">
              <a:avLst/>
            </a:prstGeom>
            <a:solidFill>
              <a:srgbClr val="C0C0C0">
                <a:alpha val="59886"/>
              </a:srgbClr>
            </a:solidFill>
            <a:ln w="12700" cap="flat">
              <a:noFill/>
              <a:miter lim="400000"/>
            </a:ln>
            <a:effectLst/>
          </p:spPr>
          <p:txBody>
            <a:bodyPr wrap="square" lIns="45720" tIns="45720" rIns="45720" bIns="45720" numCol="1" anchor="ctr">
              <a:noAutofit/>
            </a:bodyPr>
            <a:lstStyle/>
            <a:p>
              <a:pPr algn="ctr">
                <a:lnSpc>
                  <a:spcPct val="80000"/>
                </a:lnSpc>
                <a:spcBef>
                  <a:spcPts val="0"/>
                </a:spcBef>
                <a:defRPr sz="8000">
                  <a:solidFill>
                    <a:srgbClr val="000000"/>
                  </a:solidFill>
                  <a:latin typeface="Helvetica Neue Medium"/>
                  <a:ea typeface="Helvetica Neue Medium"/>
                  <a:cs typeface="Helvetica Neue Medium"/>
                  <a:sym typeface="Helvetica Neue Medium"/>
                </a:defRPr>
              </a:pPr>
              <a:endParaRPr sz="4000"/>
            </a:p>
          </p:txBody>
        </p:sp>
        <p:sp>
          <p:nvSpPr>
            <p:cNvPr id="26" name="Refined…">
              <a:extLst>
                <a:ext uri="{FF2B5EF4-FFF2-40B4-BE49-F238E27FC236}">
                  <a16:creationId xmlns:a16="http://schemas.microsoft.com/office/drawing/2014/main" id="{8C3C9201-FE98-544C-8D5A-76481A2BEF88}"/>
                </a:ext>
              </a:extLst>
            </p:cNvPr>
            <p:cNvSpPr txBox="1"/>
            <p:nvPr/>
          </p:nvSpPr>
          <p:spPr>
            <a:xfrm>
              <a:off x="765203" y="2067368"/>
              <a:ext cx="3694739" cy="10904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126" tIns="26126" rIns="26126" bIns="26126" numCol="1" anchor="ctr">
              <a:spAutoFit/>
            </a:bodyPr>
            <a:lstStyle/>
            <a:p>
              <a:pPr algn="ctr">
                <a:lnSpc>
                  <a:spcPct val="80000"/>
                </a:lnSpc>
                <a:spcBef>
                  <a:spcPts val="0"/>
                </a:spcBef>
                <a:defRPr sz="4000">
                  <a:solidFill>
                    <a:srgbClr val="000000"/>
                  </a:solidFill>
                  <a:latin typeface="Arial"/>
                  <a:ea typeface="Arial"/>
                  <a:cs typeface="Arial"/>
                  <a:sym typeface="Arial"/>
                </a:defRPr>
              </a:pPr>
              <a:r>
                <a:rPr sz="2000"/>
                <a:t>    Refined</a:t>
              </a:r>
              <a:endParaRPr sz="4000">
                <a:latin typeface="Helvetica Neue Medium"/>
                <a:ea typeface="Helvetica Neue Medium"/>
                <a:cs typeface="Helvetica Neue Medium"/>
                <a:sym typeface="Helvetica Neue Medium"/>
              </a:endParaRPr>
            </a:p>
            <a:p>
              <a:pPr algn="ctr">
                <a:lnSpc>
                  <a:spcPct val="80000"/>
                </a:lnSpc>
                <a:spcBef>
                  <a:spcPts val="0"/>
                </a:spcBef>
                <a:defRPr sz="4000">
                  <a:solidFill>
                    <a:srgbClr val="000000"/>
                  </a:solidFill>
                  <a:latin typeface="Arial"/>
                  <a:ea typeface="Arial"/>
                  <a:cs typeface="Arial"/>
                  <a:sym typeface="Arial"/>
                </a:defRPr>
              </a:pPr>
              <a:r>
                <a:rPr sz="2000"/>
                <a:t>    Execution</a:t>
              </a:r>
            </a:p>
          </p:txBody>
        </p:sp>
      </p:grpSp>
      <p:sp>
        <p:nvSpPr>
          <p:cNvPr id="1708" name="Line"/>
          <p:cNvSpPr/>
          <p:nvPr/>
        </p:nvSpPr>
        <p:spPr>
          <a:xfrm>
            <a:off x="8105348" y="5024063"/>
            <a:ext cx="3182464" cy="1"/>
          </a:xfrm>
          <a:prstGeom prst="line">
            <a:avLst/>
          </a:prstGeom>
          <a:ln w="25400">
            <a:solidFill>
              <a:srgbClr val="424242"/>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600" b="0" i="0" u="none" strike="noStrike" kern="0" cap="none" spc="0" normalizeH="0" baseline="0" noProof="0">
              <a:ln>
                <a:noFill/>
              </a:ln>
              <a:solidFill>
                <a:srgbClr val="000000"/>
              </a:solidFill>
              <a:effectLst/>
              <a:uLnTx/>
              <a:uFillTx/>
              <a:latin typeface="Helvetica Light"/>
              <a:sym typeface="Helvetica Light"/>
            </a:endParaRPr>
          </a:p>
        </p:txBody>
      </p:sp>
      <p:sp>
        <p:nvSpPr>
          <p:cNvPr id="1710" name="Line"/>
          <p:cNvSpPr/>
          <p:nvPr/>
        </p:nvSpPr>
        <p:spPr>
          <a:xfrm>
            <a:off x="1034989" y="4123532"/>
            <a:ext cx="3182464" cy="1"/>
          </a:xfrm>
          <a:prstGeom prst="line">
            <a:avLst/>
          </a:prstGeom>
          <a:ln w="25400">
            <a:solidFill>
              <a:srgbClr val="424242"/>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600" b="0" i="0" u="none" strike="noStrike" kern="0" cap="none" spc="0" normalizeH="0" baseline="0" noProof="0">
              <a:ln>
                <a:noFill/>
              </a:ln>
              <a:solidFill>
                <a:srgbClr val="000000"/>
              </a:solidFill>
              <a:effectLst/>
              <a:uLnTx/>
              <a:uFillTx/>
              <a:latin typeface="Helvetica Light"/>
              <a:sym typeface="Helvetica Light"/>
            </a:endParaRPr>
          </a:p>
        </p:txBody>
      </p:sp>
      <p:sp>
        <p:nvSpPr>
          <p:cNvPr id="1711" name="Rich…"/>
          <p:cNvSpPr/>
          <p:nvPr/>
        </p:nvSpPr>
        <p:spPr>
          <a:xfrm>
            <a:off x="4789714" y="1783344"/>
            <a:ext cx="2612572" cy="2612572"/>
          </a:xfrm>
          <a:prstGeom prst="ellipse">
            <a:avLst/>
          </a:prstGeom>
          <a:solidFill>
            <a:srgbClr val="919191">
              <a:alpha val="89630"/>
            </a:srgbClr>
          </a:solidFill>
          <a:ln w="76200">
            <a:solidFill>
              <a:srgbClr val="E94A27">
                <a:alpha val="89630"/>
              </a:srgbClr>
            </a:solidFill>
            <a:miter lim="400000"/>
          </a:ln>
          <a:extLst>
            <a:ext uri="{C572A759-6A51-4108-AA02-DFA0A04FC94B}">
              <ma14:wrappingTextBoxFlag xmlns:ma14="http://schemas.microsoft.com/office/mac/drawingml/2011/main" xmlns="" val="1"/>
            </a:ext>
          </a:extLst>
        </p:spPr>
        <p:txBody>
          <a:bodyPr lIns="26126" tIns="26126" rIns="26126" bIns="26126" anchor="ctr"/>
          <a:lstStyle/>
          <a:p>
            <a:pPr algn="ctr">
              <a:lnSpc>
                <a:spcPct val="80000"/>
              </a:lnSpc>
              <a:spcBef>
                <a:spcPts val="0"/>
              </a:spcBef>
              <a:defRPr sz="4000">
                <a:solidFill>
                  <a:srgbClr val="000000"/>
                </a:solidFill>
                <a:latin typeface="Arial"/>
                <a:ea typeface="Arial"/>
                <a:cs typeface="Arial"/>
                <a:sym typeface="Arial"/>
              </a:defRPr>
            </a:pPr>
            <a:r>
              <a:rPr lang="en-US" sz="2000" dirty="0"/>
              <a:t>Sophisticated</a:t>
            </a:r>
          </a:p>
          <a:p>
            <a:pPr algn="ctr">
              <a:lnSpc>
                <a:spcPct val="80000"/>
              </a:lnSpc>
              <a:spcBef>
                <a:spcPts val="0"/>
              </a:spcBef>
              <a:defRPr sz="4000">
                <a:solidFill>
                  <a:srgbClr val="000000"/>
                </a:solidFill>
                <a:latin typeface="Arial"/>
                <a:ea typeface="Arial"/>
                <a:cs typeface="Arial"/>
                <a:sym typeface="Arial"/>
              </a:defRPr>
            </a:pPr>
            <a:r>
              <a:rPr lang="en-US" sz="2000" dirty="0"/>
              <a:t>Use of Contrast</a:t>
            </a:r>
          </a:p>
        </p:txBody>
      </p:sp>
      <p:sp>
        <p:nvSpPr>
          <p:cNvPr id="1713" name="Line"/>
          <p:cNvSpPr/>
          <p:nvPr/>
        </p:nvSpPr>
        <p:spPr>
          <a:xfrm>
            <a:off x="6994954" y="2534580"/>
            <a:ext cx="3182464" cy="1"/>
          </a:xfrm>
          <a:prstGeom prst="line">
            <a:avLst/>
          </a:prstGeom>
          <a:ln w="25400">
            <a:solidFill>
              <a:srgbClr val="424242"/>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600" b="0" i="0" u="none" strike="noStrike" kern="0" cap="none" spc="0" normalizeH="0" baseline="0" noProof="0">
              <a:ln>
                <a:noFill/>
              </a:ln>
              <a:solidFill>
                <a:srgbClr val="000000"/>
              </a:solidFill>
              <a:effectLst/>
              <a:uLnTx/>
              <a:uFillTx/>
              <a:latin typeface="Helvetica Light"/>
              <a:sym typeface="Helvetica Light"/>
            </a:endParaRPr>
          </a:p>
        </p:txBody>
      </p:sp>
      <p:sp>
        <p:nvSpPr>
          <p:cNvPr id="19" name="Title 2">
            <a:extLst>
              <a:ext uri="{FF2B5EF4-FFF2-40B4-BE49-F238E27FC236}">
                <a16:creationId xmlns:a16="http://schemas.microsoft.com/office/drawing/2014/main" id="{C0ACC2A6-BD0D-2B4B-B89B-E19CF4947803}"/>
              </a:ext>
            </a:extLst>
          </p:cNvPr>
          <p:cNvSpPr txBox="1">
            <a:spLocks/>
          </p:cNvSpPr>
          <p:nvPr/>
        </p:nvSpPr>
        <p:spPr>
          <a:xfrm>
            <a:off x="406400" y="863600"/>
            <a:ext cx="10287000" cy="635001"/>
          </a:xfrm>
          <a:prstGeom prst="rect">
            <a:avLst/>
          </a:prstGeom>
          <a:ln w="12700">
            <a:miter lim="400000"/>
          </a:ln>
          <a:extLst>
            <a:ext uri="{C572A759-6A51-4108-AA02-DFA0A04FC94B}">
              <ma14:wrappingTextBoxFlag xmlns="" xmlns:ma14="http://schemas.microsoft.com/office/mac/drawingml/2011/main" val="1"/>
            </a:ext>
          </a:extLst>
        </p:spPr>
        <p:txBody>
          <a:bodyPr lIns="52251" tIns="52251" rIns="52251" bIns="52251" anchor="ctr"/>
          <a:lstStyle>
            <a:lvl1pPr marL="0" marR="0" indent="0" algn="ctr" defTabSz="411470" rtl="0" eaLnBrk="1" fontAlgn="base" latinLnBrk="0" hangingPunct="1">
              <a:lnSpc>
                <a:spcPct val="100000"/>
              </a:lnSpc>
              <a:spcBef>
                <a:spcPct val="0"/>
              </a:spcBef>
              <a:spcAft>
                <a:spcPct val="0"/>
              </a:spcAft>
              <a:buClrTx/>
              <a:buSzTx/>
              <a:buFontTx/>
              <a:buNone/>
              <a:tabLst/>
              <a:defRPr sz="3000" b="0" i="0" u="none" strike="noStrike" kern="1200" cap="none" spc="0" baseline="0">
                <a:ln>
                  <a:noFill/>
                </a:ln>
                <a:solidFill>
                  <a:schemeClr val="tx1"/>
                </a:solidFill>
                <a:uFillTx/>
                <a:latin typeface="Arial Regular"/>
                <a:ea typeface="+mj-ea"/>
                <a:cs typeface="+mj-cs"/>
                <a:sym typeface="Helvetica Neue Light"/>
              </a:defRPr>
            </a:lvl1pPr>
            <a:lvl2pPr marL="0" marR="0" indent="1143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2pPr>
            <a:lvl3pPr marL="0" marR="0" indent="2286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3pPr>
            <a:lvl4pPr marL="0" marR="0" indent="3429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4pPr>
            <a:lvl5pPr marL="0" marR="0" indent="4572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5pPr>
            <a:lvl6pPr marL="457200" marR="0" indent="5715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6pPr>
            <a:lvl7pPr marL="914400" marR="0" indent="6858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7pPr>
            <a:lvl8pPr marL="1371600" marR="0" indent="8001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8pPr>
            <a:lvl9pPr marL="1828800" marR="0" indent="9144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9pPr>
          </a:lstStyle>
          <a:p>
            <a:pPr algn="l"/>
            <a:endParaRPr lang="en-US" dirty="0">
              <a:solidFill>
                <a:schemeClr val="bg1"/>
              </a:solidFill>
            </a:endParaRPr>
          </a:p>
        </p:txBody>
      </p:sp>
      <p:sp>
        <p:nvSpPr>
          <p:cNvPr id="5" name="Title 4">
            <a:extLst>
              <a:ext uri="{FF2B5EF4-FFF2-40B4-BE49-F238E27FC236}">
                <a16:creationId xmlns:a16="http://schemas.microsoft.com/office/drawing/2014/main" id="{ED8AA470-BE60-F948-9E86-4BF5762EB684}"/>
              </a:ext>
            </a:extLst>
          </p:cNvPr>
          <p:cNvSpPr>
            <a:spLocks noGrp="1"/>
          </p:cNvSpPr>
          <p:nvPr>
            <p:ph type="title"/>
          </p:nvPr>
        </p:nvSpPr>
        <p:spPr/>
        <p:txBody>
          <a:bodyPr/>
          <a:lstStyle/>
          <a:p>
            <a:r>
              <a:rPr lang="en-US" dirty="0"/>
              <a:t>Good Visual Form Has Three Essential Elements</a:t>
            </a:r>
          </a:p>
        </p:txBody>
      </p:sp>
      <p:sp>
        <p:nvSpPr>
          <p:cNvPr id="7" name="Content Placeholder 6">
            <a:extLst>
              <a:ext uri="{FF2B5EF4-FFF2-40B4-BE49-F238E27FC236}">
                <a16:creationId xmlns:a16="http://schemas.microsoft.com/office/drawing/2014/main" id="{4ADEABAC-C05A-1B40-8511-E5160AE49E7F}"/>
              </a:ext>
            </a:extLst>
          </p:cNvPr>
          <p:cNvSpPr>
            <a:spLocks noGrp="1"/>
          </p:cNvSpPr>
          <p:nvPr>
            <p:ph sz="quarter" idx="11"/>
          </p:nvPr>
        </p:nvSpPr>
        <p:spPr/>
        <p:txBody>
          <a:bodyPr/>
          <a:lstStyle/>
          <a:p>
            <a:endParaRPr lang="en-US"/>
          </a:p>
        </p:txBody>
      </p:sp>
      <p:sp>
        <p:nvSpPr>
          <p:cNvPr id="16" name="Brings meaning to the graphic">
            <a:extLst>
              <a:ext uri="{FF2B5EF4-FFF2-40B4-BE49-F238E27FC236}">
                <a16:creationId xmlns:a16="http://schemas.microsoft.com/office/drawing/2014/main" id="{5B9C7FC2-C8F2-8745-AAB3-E4331FE0576D}"/>
              </a:ext>
            </a:extLst>
          </p:cNvPr>
          <p:cNvSpPr txBox="1"/>
          <p:nvPr/>
        </p:nvSpPr>
        <p:spPr>
          <a:xfrm>
            <a:off x="7784891" y="2532880"/>
            <a:ext cx="2402782" cy="8107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marL="0" indent="0" algn="r">
              <a:lnSpc>
                <a:spcPct val="80000"/>
              </a:lnSpc>
              <a:spcBef>
                <a:spcPts val="0"/>
              </a:spcBef>
              <a:buSzTx/>
              <a:buNone/>
              <a:defRPr sz="4000">
                <a:solidFill>
                  <a:srgbClr val="424242"/>
                </a:solidFill>
              </a:defRPr>
            </a:lvl1pPr>
          </a:lstStyle>
          <a:p>
            <a:r>
              <a:rPr lang="en-US" sz="2000" dirty="0"/>
              <a:t>Separates important data from the rest via visual context</a:t>
            </a:r>
          </a:p>
        </p:txBody>
      </p:sp>
      <p:sp>
        <p:nvSpPr>
          <p:cNvPr id="17" name="Brings the content and the graphics to life">
            <a:extLst>
              <a:ext uri="{FF2B5EF4-FFF2-40B4-BE49-F238E27FC236}">
                <a16:creationId xmlns:a16="http://schemas.microsoft.com/office/drawing/2014/main" id="{BB14460C-8241-DB42-8220-606DF1A900FC}"/>
              </a:ext>
            </a:extLst>
          </p:cNvPr>
          <p:cNvSpPr txBox="1"/>
          <p:nvPr/>
        </p:nvSpPr>
        <p:spPr>
          <a:xfrm>
            <a:off x="8535775" y="5022364"/>
            <a:ext cx="2762291" cy="81079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marL="0" indent="0" algn="r">
              <a:lnSpc>
                <a:spcPct val="80000"/>
              </a:lnSpc>
              <a:spcBef>
                <a:spcPts val="0"/>
              </a:spcBef>
              <a:buSzTx/>
              <a:buNone/>
              <a:defRPr sz="4000">
                <a:solidFill>
                  <a:srgbClr val="424242"/>
                </a:solidFill>
              </a:defRPr>
            </a:lvl1pPr>
          </a:lstStyle>
          <a:p>
            <a:r>
              <a:rPr lang="en-US" sz="2000" dirty="0"/>
              <a:t> Applies visual polish to bring deep attention to detail to the visual</a:t>
            </a:r>
          </a:p>
        </p:txBody>
      </p:sp>
      <p:sp>
        <p:nvSpPr>
          <p:cNvPr id="18" name="Interprets the content and highlights the essence of the information for the reader">
            <a:extLst>
              <a:ext uri="{FF2B5EF4-FFF2-40B4-BE49-F238E27FC236}">
                <a16:creationId xmlns:a16="http://schemas.microsoft.com/office/drawing/2014/main" id="{687FBCCC-2763-7345-B436-BA88851BB82C}"/>
              </a:ext>
            </a:extLst>
          </p:cNvPr>
          <p:cNvSpPr txBox="1"/>
          <p:nvPr/>
        </p:nvSpPr>
        <p:spPr>
          <a:xfrm>
            <a:off x="1034989" y="4121833"/>
            <a:ext cx="2762291" cy="81079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marL="0" indent="0">
              <a:lnSpc>
                <a:spcPct val="80000"/>
              </a:lnSpc>
              <a:spcBef>
                <a:spcPts val="0"/>
              </a:spcBef>
              <a:buSzTx/>
              <a:buNone/>
              <a:defRPr sz="4000">
                <a:solidFill>
                  <a:srgbClr val="424242"/>
                </a:solidFill>
              </a:defRPr>
            </a:lvl1pPr>
          </a:lstStyle>
          <a:p>
            <a:pPr>
              <a:defRPr sz="4000">
                <a:solidFill>
                  <a:srgbClr val="424242"/>
                </a:solidFill>
              </a:defRPr>
            </a:pPr>
            <a:r>
              <a:rPr lang="en-US" sz="2000" dirty="0"/>
              <a:t>Clearly communicates the insight we intend </a:t>
            </a:r>
          </a:p>
          <a:p>
            <a:pPr>
              <a:defRPr sz="4000">
                <a:solidFill>
                  <a:srgbClr val="424242"/>
                </a:solidFill>
              </a:defRPr>
            </a:pPr>
            <a:r>
              <a:rPr lang="en-US" sz="2000" dirty="0"/>
              <a:t>to convey</a:t>
            </a:r>
          </a:p>
        </p:txBody>
      </p:sp>
    </p:spTree>
    <p:extLst>
      <p:ext uri="{BB962C8B-B14F-4D97-AF65-F5344CB8AC3E}">
        <p14:creationId xmlns:p14="http://schemas.microsoft.com/office/powerpoint/2010/main" val="228925061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C0ACC2A6-BD0D-2B4B-B89B-E19CF4947803}"/>
              </a:ext>
            </a:extLst>
          </p:cNvPr>
          <p:cNvSpPr txBox="1">
            <a:spLocks/>
          </p:cNvSpPr>
          <p:nvPr/>
        </p:nvSpPr>
        <p:spPr>
          <a:xfrm>
            <a:off x="406400" y="863600"/>
            <a:ext cx="10287000" cy="635001"/>
          </a:xfrm>
          <a:prstGeom prst="rect">
            <a:avLst/>
          </a:prstGeom>
          <a:ln w="12700">
            <a:miter lim="400000"/>
          </a:ln>
          <a:extLst>
            <a:ext uri="{C572A759-6A51-4108-AA02-DFA0A04FC94B}">
              <ma14:wrappingTextBoxFlag xmlns="" xmlns:ma14="http://schemas.microsoft.com/office/mac/drawingml/2011/main" val="1"/>
            </a:ext>
          </a:extLst>
        </p:spPr>
        <p:txBody>
          <a:bodyPr lIns="52251" tIns="52251" rIns="52251" bIns="52251" anchor="ctr"/>
          <a:lstStyle>
            <a:lvl1pPr marL="0" marR="0" indent="0" algn="ctr" defTabSz="411470" rtl="0" eaLnBrk="1" fontAlgn="base" latinLnBrk="0" hangingPunct="1">
              <a:lnSpc>
                <a:spcPct val="100000"/>
              </a:lnSpc>
              <a:spcBef>
                <a:spcPct val="0"/>
              </a:spcBef>
              <a:spcAft>
                <a:spcPct val="0"/>
              </a:spcAft>
              <a:buClrTx/>
              <a:buSzTx/>
              <a:buFontTx/>
              <a:buNone/>
              <a:tabLst/>
              <a:defRPr sz="3000" b="0" i="0" u="none" strike="noStrike" kern="1200" cap="none" spc="0" baseline="0">
                <a:ln>
                  <a:noFill/>
                </a:ln>
                <a:solidFill>
                  <a:schemeClr val="tx1"/>
                </a:solidFill>
                <a:uFillTx/>
                <a:latin typeface="Arial Regular"/>
                <a:ea typeface="+mj-ea"/>
                <a:cs typeface="+mj-cs"/>
                <a:sym typeface="Helvetica Neue Light"/>
              </a:defRPr>
            </a:lvl1pPr>
            <a:lvl2pPr marL="0" marR="0" indent="1143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2pPr>
            <a:lvl3pPr marL="0" marR="0" indent="2286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3pPr>
            <a:lvl4pPr marL="0" marR="0" indent="3429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4pPr>
            <a:lvl5pPr marL="0" marR="0" indent="4572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5pPr>
            <a:lvl6pPr marL="457200" marR="0" indent="5715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6pPr>
            <a:lvl7pPr marL="914400" marR="0" indent="6858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7pPr>
            <a:lvl8pPr marL="1371600" marR="0" indent="8001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8pPr>
            <a:lvl9pPr marL="1828800" marR="0" indent="914400" algn="ctr" defTabSz="608013" rtl="0" eaLnBrk="1" fontAlgn="base" latinLnBrk="0" hangingPunct="1">
              <a:lnSpc>
                <a:spcPct val="100000"/>
              </a:lnSpc>
              <a:spcBef>
                <a:spcPct val="0"/>
              </a:spcBef>
              <a:spcAft>
                <a:spcPct val="0"/>
              </a:spcAft>
              <a:buClrTx/>
              <a:buSzTx/>
              <a:buFontTx/>
              <a:buNone/>
              <a:tabLst/>
              <a:defRPr sz="5800" b="0" i="0" u="none" strike="noStrike" cap="none" spc="0" baseline="0">
                <a:ln>
                  <a:noFill/>
                </a:ln>
                <a:solidFill>
                  <a:schemeClr val="tx1"/>
                </a:solidFill>
                <a:uFillTx/>
                <a:latin typeface="Calibri" panose="020F0502020204030204" pitchFamily="34" charset="0"/>
                <a:ea typeface="Helvetica Neue"/>
                <a:cs typeface="Helvetica Neue"/>
                <a:sym typeface="Helvetica Neue"/>
              </a:defRPr>
            </a:lvl9pPr>
          </a:lstStyle>
          <a:p>
            <a:pPr algn="l"/>
            <a:endParaRPr lang="en-US" dirty="0">
              <a:solidFill>
                <a:schemeClr val="bg1"/>
              </a:solidFill>
            </a:endParaRPr>
          </a:p>
        </p:txBody>
      </p:sp>
      <p:sp>
        <p:nvSpPr>
          <p:cNvPr id="5" name="Title 4">
            <a:extLst>
              <a:ext uri="{FF2B5EF4-FFF2-40B4-BE49-F238E27FC236}">
                <a16:creationId xmlns:a16="http://schemas.microsoft.com/office/drawing/2014/main" id="{ED8AA470-BE60-F948-9E86-4BF5762EB684}"/>
              </a:ext>
            </a:extLst>
          </p:cNvPr>
          <p:cNvSpPr>
            <a:spLocks noGrp="1"/>
          </p:cNvSpPr>
          <p:nvPr>
            <p:ph type="title"/>
          </p:nvPr>
        </p:nvSpPr>
        <p:spPr/>
        <p:txBody>
          <a:bodyPr/>
          <a:lstStyle/>
          <a:p>
            <a:r>
              <a:rPr lang="en-US" dirty="0"/>
              <a:t>Contrast comes in four primary forms </a:t>
            </a:r>
          </a:p>
        </p:txBody>
      </p:sp>
      <p:sp>
        <p:nvSpPr>
          <p:cNvPr id="20" name="Google Shape;2287;p231">
            <a:extLst>
              <a:ext uri="{FF2B5EF4-FFF2-40B4-BE49-F238E27FC236}">
                <a16:creationId xmlns:a16="http://schemas.microsoft.com/office/drawing/2014/main" id="{28CE2EDD-E4CF-F242-8279-825DAE840F14}"/>
              </a:ext>
            </a:extLst>
          </p:cNvPr>
          <p:cNvSpPr/>
          <p:nvPr/>
        </p:nvSpPr>
        <p:spPr>
          <a:xfrm>
            <a:off x="952500" y="2454769"/>
            <a:ext cx="2515483" cy="3651251"/>
          </a:xfrm>
          <a:prstGeom prst="rect">
            <a:avLst/>
          </a:prstGeom>
          <a:solidFill>
            <a:srgbClr val="EBEBEB"/>
          </a:solidFill>
          <a:ln w="12700">
            <a:miter lim="400000"/>
          </a:ln>
        </p:spPr>
        <p:txBody>
          <a:bodyPr lIns="0" tIns="0" rIns="0" bIns="0" anchor="ctr"/>
          <a:lstStyle/>
          <a:p>
            <a:pPr defTabSz="457200">
              <a:spcBef>
                <a:spcPts val="0"/>
              </a:spcBef>
              <a:defRPr sz="1400">
                <a:solidFill>
                  <a:srgbClr val="000000"/>
                </a:solidFill>
                <a:latin typeface="Arial"/>
                <a:ea typeface="Arial"/>
                <a:cs typeface="Arial"/>
                <a:sym typeface="Arial"/>
              </a:defRPr>
            </a:pPr>
            <a:endParaRPr sz="700"/>
          </a:p>
        </p:txBody>
      </p:sp>
      <p:sp>
        <p:nvSpPr>
          <p:cNvPr id="27" name="Google Shape;2288;p231">
            <a:extLst>
              <a:ext uri="{FF2B5EF4-FFF2-40B4-BE49-F238E27FC236}">
                <a16:creationId xmlns:a16="http://schemas.microsoft.com/office/drawing/2014/main" id="{20B7AA14-6D8A-E24F-AEBD-8F59B76AD68F}"/>
              </a:ext>
            </a:extLst>
          </p:cNvPr>
          <p:cNvSpPr txBox="1"/>
          <p:nvPr/>
        </p:nvSpPr>
        <p:spPr>
          <a:xfrm>
            <a:off x="1080008" y="3110137"/>
            <a:ext cx="2292576" cy="842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2" tIns="45712" rIns="45712" bIns="45712" anchor="ctr"/>
          <a:lstStyle>
            <a:lvl1pPr marL="0" indent="0" defTabSz="914400">
              <a:lnSpc>
                <a:spcPct val="80000"/>
              </a:lnSpc>
              <a:spcBef>
                <a:spcPts val="0"/>
              </a:spcBef>
              <a:buSzTx/>
              <a:buNone/>
              <a:defRPr sz="3000">
                <a:solidFill>
                  <a:srgbClr val="424242"/>
                </a:solidFill>
                <a:latin typeface="Helvetica Neue Medium"/>
                <a:ea typeface="Helvetica Neue Medium"/>
                <a:cs typeface="Helvetica Neue Medium"/>
                <a:sym typeface="Helvetica Neue Medium"/>
              </a:defRPr>
            </a:lvl1pPr>
          </a:lstStyle>
          <a:p>
            <a:r>
              <a:rPr sz="1500"/>
              <a:t>Size contrast</a:t>
            </a:r>
          </a:p>
        </p:txBody>
      </p:sp>
      <p:sp>
        <p:nvSpPr>
          <p:cNvPr id="28" name="Google Shape;2289;p231">
            <a:extLst>
              <a:ext uri="{FF2B5EF4-FFF2-40B4-BE49-F238E27FC236}">
                <a16:creationId xmlns:a16="http://schemas.microsoft.com/office/drawing/2014/main" id="{BA8CAF9E-6319-CA45-9E99-BB17CA1D6236}"/>
              </a:ext>
            </a:extLst>
          </p:cNvPr>
          <p:cNvSpPr txBox="1"/>
          <p:nvPr/>
        </p:nvSpPr>
        <p:spPr>
          <a:xfrm>
            <a:off x="1080000" y="3779516"/>
            <a:ext cx="2378548" cy="222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2" tIns="45712" rIns="45712" bIns="45712"/>
          <a:lstStyle>
            <a:lvl1pPr marL="0" indent="0" defTabSz="914400">
              <a:lnSpc>
                <a:spcPct val="130000"/>
              </a:lnSpc>
              <a:spcBef>
                <a:spcPts val="0"/>
              </a:spcBef>
              <a:buSzTx/>
              <a:buNone/>
              <a:defRPr sz="3000">
                <a:solidFill>
                  <a:srgbClr val="424242"/>
                </a:solidFill>
              </a:defRPr>
            </a:lvl1pPr>
          </a:lstStyle>
          <a:p>
            <a:r>
              <a:rPr sz="1500" dirty="0"/>
              <a:t>Introducing different-size objects on a page captures attention. The more striking and apparent the size difference, the more attention the objects will attract.</a:t>
            </a:r>
          </a:p>
        </p:txBody>
      </p:sp>
      <p:sp>
        <p:nvSpPr>
          <p:cNvPr id="29" name="Google Shape;2290;p231">
            <a:extLst>
              <a:ext uri="{FF2B5EF4-FFF2-40B4-BE49-F238E27FC236}">
                <a16:creationId xmlns:a16="http://schemas.microsoft.com/office/drawing/2014/main" id="{0CC7E8CF-1070-1545-9CE8-8178BFD3964B}"/>
              </a:ext>
            </a:extLst>
          </p:cNvPr>
          <p:cNvSpPr/>
          <p:nvPr/>
        </p:nvSpPr>
        <p:spPr>
          <a:xfrm>
            <a:off x="3619207" y="2454769"/>
            <a:ext cx="2515483" cy="3651251"/>
          </a:xfrm>
          <a:prstGeom prst="rect">
            <a:avLst/>
          </a:prstGeom>
          <a:solidFill>
            <a:srgbClr val="EBEBEB"/>
          </a:solidFill>
          <a:ln w="12700">
            <a:miter lim="400000"/>
          </a:ln>
        </p:spPr>
        <p:txBody>
          <a:bodyPr lIns="0" tIns="0" rIns="0" bIns="0" anchor="ctr"/>
          <a:lstStyle/>
          <a:p>
            <a:pPr defTabSz="457200">
              <a:spcBef>
                <a:spcPts val="0"/>
              </a:spcBef>
              <a:defRPr sz="1400">
                <a:solidFill>
                  <a:srgbClr val="000000"/>
                </a:solidFill>
                <a:latin typeface="Arial"/>
                <a:ea typeface="Arial"/>
                <a:cs typeface="Arial"/>
                <a:sym typeface="Arial"/>
              </a:defRPr>
            </a:pPr>
            <a:endParaRPr sz="700"/>
          </a:p>
        </p:txBody>
      </p:sp>
      <p:sp>
        <p:nvSpPr>
          <p:cNvPr id="30" name="Google Shape;2291;p231">
            <a:extLst>
              <a:ext uri="{FF2B5EF4-FFF2-40B4-BE49-F238E27FC236}">
                <a16:creationId xmlns:a16="http://schemas.microsoft.com/office/drawing/2014/main" id="{22669244-4108-3D40-854B-35DA34B13BEB}"/>
              </a:ext>
            </a:extLst>
          </p:cNvPr>
          <p:cNvSpPr txBox="1"/>
          <p:nvPr/>
        </p:nvSpPr>
        <p:spPr>
          <a:xfrm>
            <a:off x="3711201" y="3110137"/>
            <a:ext cx="2292576" cy="842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2" tIns="45712" rIns="45712" bIns="45712" anchor="ctr"/>
          <a:lstStyle>
            <a:lvl1pPr marL="0" indent="0" defTabSz="914400">
              <a:lnSpc>
                <a:spcPct val="80000"/>
              </a:lnSpc>
              <a:spcBef>
                <a:spcPts val="0"/>
              </a:spcBef>
              <a:buSzTx/>
              <a:buNone/>
              <a:defRPr sz="3000">
                <a:solidFill>
                  <a:srgbClr val="424242"/>
                </a:solidFill>
                <a:latin typeface="Helvetica Neue Medium"/>
                <a:ea typeface="Helvetica Neue Medium"/>
                <a:cs typeface="Helvetica Neue Medium"/>
                <a:sym typeface="Helvetica Neue Medium"/>
              </a:defRPr>
            </a:lvl1pPr>
          </a:lstStyle>
          <a:p>
            <a:r>
              <a:rPr sz="1500"/>
              <a:t>Color contrast</a:t>
            </a:r>
          </a:p>
        </p:txBody>
      </p:sp>
      <p:sp>
        <p:nvSpPr>
          <p:cNvPr id="31" name="Google Shape;2292;p231">
            <a:extLst>
              <a:ext uri="{FF2B5EF4-FFF2-40B4-BE49-F238E27FC236}">
                <a16:creationId xmlns:a16="http://schemas.microsoft.com/office/drawing/2014/main" id="{6E65A1B0-8DB9-3249-AFB8-8D8ABB7B6AFB}"/>
              </a:ext>
            </a:extLst>
          </p:cNvPr>
          <p:cNvSpPr txBox="1"/>
          <p:nvPr/>
        </p:nvSpPr>
        <p:spPr>
          <a:xfrm>
            <a:off x="3707806" y="3779516"/>
            <a:ext cx="2378547" cy="222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2" tIns="45712" rIns="45712" bIns="45712"/>
          <a:lstStyle>
            <a:lvl1pPr marL="0" indent="0" defTabSz="914400">
              <a:lnSpc>
                <a:spcPct val="130000"/>
              </a:lnSpc>
              <a:spcBef>
                <a:spcPts val="0"/>
              </a:spcBef>
              <a:buSzTx/>
              <a:buNone/>
              <a:defRPr sz="3000">
                <a:solidFill>
                  <a:srgbClr val="424242"/>
                </a:solidFill>
              </a:defRPr>
            </a:lvl1pPr>
          </a:lstStyle>
          <a:p>
            <a:r>
              <a:rPr sz="1500"/>
              <a:t>Contrasting colors in an image can be an effective way to attract attention. A muted color for a chart background can draw attention to important elements in a vibrant color. </a:t>
            </a:r>
          </a:p>
        </p:txBody>
      </p:sp>
      <p:sp>
        <p:nvSpPr>
          <p:cNvPr id="32" name="Google Shape;2293;p231">
            <a:extLst>
              <a:ext uri="{FF2B5EF4-FFF2-40B4-BE49-F238E27FC236}">
                <a16:creationId xmlns:a16="http://schemas.microsoft.com/office/drawing/2014/main" id="{C182EA40-9335-EB49-BFC2-6312CF8C8D37}"/>
              </a:ext>
            </a:extLst>
          </p:cNvPr>
          <p:cNvSpPr/>
          <p:nvPr/>
        </p:nvSpPr>
        <p:spPr>
          <a:xfrm>
            <a:off x="6285912" y="2454769"/>
            <a:ext cx="2515483" cy="3651251"/>
          </a:xfrm>
          <a:prstGeom prst="rect">
            <a:avLst/>
          </a:prstGeom>
          <a:solidFill>
            <a:srgbClr val="EBEBEB"/>
          </a:solidFill>
          <a:ln w="12700">
            <a:miter lim="400000"/>
          </a:ln>
        </p:spPr>
        <p:txBody>
          <a:bodyPr lIns="0" tIns="0" rIns="0" bIns="0" anchor="ctr"/>
          <a:lstStyle/>
          <a:p>
            <a:pPr defTabSz="457200">
              <a:spcBef>
                <a:spcPts val="0"/>
              </a:spcBef>
              <a:defRPr sz="1400">
                <a:solidFill>
                  <a:srgbClr val="000000"/>
                </a:solidFill>
                <a:latin typeface="Arial"/>
                <a:ea typeface="Arial"/>
                <a:cs typeface="Arial"/>
                <a:sym typeface="Arial"/>
              </a:defRPr>
            </a:pPr>
            <a:endParaRPr sz="700"/>
          </a:p>
        </p:txBody>
      </p:sp>
      <p:sp>
        <p:nvSpPr>
          <p:cNvPr id="33" name="Google Shape;2294;p231">
            <a:extLst>
              <a:ext uri="{FF2B5EF4-FFF2-40B4-BE49-F238E27FC236}">
                <a16:creationId xmlns:a16="http://schemas.microsoft.com/office/drawing/2014/main" id="{B29D168F-2D72-6343-8DED-3D01993CBA6B}"/>
              </a:ext>
            </a:extLst>
          </p:cNvPr>
          <p:cNvSpPr txBox="1"/>
          <p:nvPr/>
        </p:nvSpPr>
        <p:spPr>
          <a:xfrm>
            <a:off x="6404008" y="3110137"/>
            <a:ext cx="2292576" cy="842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2" tIns="45712" rIns="45712" bIns="45712" anchor="ctr"/>
          <a:lstStyle>
            <a:lvl1pPr marL="0" indent="0" defTabSz="914400">
              <a:lnSpc>
                <a:spcPct val="80000"/>
              </a:lnSpc>
              <a:spcBef>
                <a:spcPts val="0"/>
              </a:spcBef>
              <a:buSzTx/>
              <a:buNone/>
              <a:defRPr sz="3000">
                <a:solidFill>
                  <a:srgbClr val="424242"/>
                </a:solidFill>
                <a:latin typeface="Helvetica Neue Medium"/>
                <a:ea typeface="Helvetica Neue Medium"/>
                <a:cs typeface="Helvetica Neue Medium"/>
                <a:sym typeface="Helvetica Neue Medium"/>
              </a:defRPr>
            </a:lvl1pPr>
          </a:lstStyle>
          <a:p>
            <a:r>
              <a:rPr sz="1500"/>
              <a:t>Shape contrast</a:t>
            </a:r>
          </a:p>
        </p:txBody>
      </p:sp>
      <p:sp>
        <p:nvSpPr>
          <p:cNvPr id="34" name="Google Shape;2295;p231">
            <a:extLst>
              <a:ext uri="{FF2B5EF4-FFF2-40B4-BE49-F238E27FC236}">
                <a16:creationId xmlns:a16="http://schemas.microsoft.com/office/drawing/2014/main" id="{0E3A2742-1996-014F-BB6C-BA39A9A0760E}"/>
              </a:ext>
            </a:extLst>
          </p:cNvPr>
          <p:cNvSpPr txBox="1"/>
          <p:nvPr/>
        </p:nvSpPr>
        <p:spPr>
          <a:xfrm>
            <a:off x="6403994" y="3779516"/>
            <a:ext cx="2378547" cy="222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2" tIns="45712" rIns="45712" bIns="45712"/>
          <a:lstStyle>
            <a:lvl1pPr marL="0" indent="0" defTabSz="914400">
              <a:lnSpc>
                <a:spcPct val="130000"/>
              </a:lnSpc>
              <a:spcBef>
                <a:spcPts val="0"/>
              </a:spcBef>
              <a:buSzTx/>
              <a:buNone/>
              <a:defRPr sz="3000">
                <a:solidFill>
                  <a:srgbClr val="424242"/>
                </a:solidFill>
              </a:defRPr>
            </a:lvl1pPr>
          </a:lstStyle>
          <a:p>
            <a:r>
              <a:rPr sz="1500"/>
              <a:t>Differences in shapes express the uniqueness of each element instantly. Icons are a particularly effective form of Shape Contrast that immediately communicate differences.</a:t>
            </a:r>
          </a:p>
        </p:txBody>
      </p:sp>
      <p:sp>
        <p:nvSpPr>
          <p:cNvPr id="35" name="Shape 1393">
            <a:extLst>
              <a:ext uri="{FF2B5EF4-FFF2-40B4-BE49-F238E27FC236}">
                <a16:creationId xmlns:a16="http://schemas.microsoft.com/office/drawing/2014/main" id="{1A3D7505-2D88-5847-A9F9-3F76721F801B}"/>
              </a:ext>
            </a:extLst>
          </p:cNvPr>
          <p:cNvSpPr/>
          <p:nvPr/>
        </p:nvSpPr>
        <p:spPr>
          <a:xfrm>
            <a:off x="1136489" y="2669420"/>
            <a:ext cx="558801" cy="457201"/>
          </a:xfrm>
          <a:custGeom>
            <a:avLst/>
            <a:gdLst/>
            <a:ahLst/>
            <a:cxnLst>
              <a:cxn ang="0">
                <a:pos x="wd2" y="hd2"/>
              </a:cxn>
              <a:cxn ang="5400000">
                <a:pos x="wd2" y="hd2"/>
              </a:cxn>
              <a:cxn ang="10800000">
                <a:pos x="wd2" y="hd2"/>
              </a:cxn>
              <a:cxn ang="16200000">
                <a:pos x="wd2" y="hd2"/>
              </a:cxn>
            </a:cxnLst>
            <a:rect l="0" t="0" r="r" b="b"/>
            <a:pathLst>
              <a:path w="21600" h="21600" extrusionOk="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404040"/>
          </a:solidFill>
          <a:ln w="12700">
            <a:miter lim="400000"/>
          </a:ln>
        </p:spPr>
        <p:txBody>
          <a:bodyPr lIns="60960" tIns="60960" rIns="60960" bIns="60960" anchor="ctr"/>
          <a:lstStyle/>
          <a:p>
            <a:pPr defTabSz="1219200">
              <a:spcBef>
                <a:spcPts val="0"/>
              </a:spcBef>
              <a:defRPr sz="4800">
                <a:solidFill>
                  <a:srgbClr val="212121"/>
                </a:solidFill>
                <a:latin typeface="Calibri"/>
                <a:ea typeface="Calibri"/>
                <a:cs typeface="Calibri"/>
                <a:sym typeface="Calibri"/>
              </a:defRPr>
            </a:pPr>
            <a:endParaRPr sz="2400"/>
          </a:p>
        </p:txBody>
      </p:sp>
      <p:sp>
        <p:nvSpPr>
          <p:cNvPr id="36" name="Shape 1532">
            <a:extLst>
              <a:ext uri="{FF2B5EF4-FFF2-40B4-BE49-F238E27FC236}">
                <a16:creationId xmlns:a16="http://schemas.microsoft.com/office/drawing/2014/main" id="{08BAA851-6D04-2D43-9B42-7BD35225EBD1}"/>
              </a:ext>
            </a:extLst>
          </p:cNvPr>
          <p:cNvSpPr/>
          <p:nvPr/>
        </p:nvSpPr>
        <p:spPr>
          <a:xfrm>
            <a:off x="3749694" y="2669420"/>
            <a:ext cx="457201" cy="457201"/>
          </a:xfrm>
          <a:custGeom>
            <a:avLst/>
            <a:gdLst/>
            <a:ahLst/>
            <a:cxnLst>
              <a:cxn ang="0">
                <a:pos x="wd2" y="hd2"/>
              </a:cxn>
              <a:cxn ang="5400000">
                <a:pos x="wd2" y="hd2"/>
              </a:cxn>
              <a:cxn ang="10800000">
                <a:pos x="wd2" y="hd2"/>
              </a:cxn>
              <a:cxn ang="16200000">
                <a:pos x="wd2" y="hd2"/>
              </a:cxn>
            </a:cxnLst>
            <a:rect l="0" t="0" r="r" b="b"/>
            <a:pathLst>
              <a:path w="21600" h="21600" extrusionOk="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404040"/>
          </a:solidFill>
          <a:ln w="12700">
            <a:miter lim="400000"/>
          </a:ln>
        </p:spPr>
        <p:txBody>
          <a:bodyPr lIns="60960" tIns="60960" rIns="60960" bIns="60960" anchor="ctr"/>
          <a:lstStyle/>
          <a:p>
            <a:pPr defTabSz="1219200">
              <a:spcBef>
                <a:spcPts val="0"/>
              </a:spcBef>
              <a:defRPr sz="4800">
                <a:solidFill>
                  <a:srgbClr val="212121"/>
                </a:solidFill>
                <a:latin typeface="Calibri"/>
                <a:ea typeface="Calibri"/>
                <a:cs typeface="Calibri"/>
                <a:sym typeface="Calibri"/>
              </a:defRPr>
            </a:pPr>
            <a:endParaRPr sz="2400"/>
          </a:p>
        </p:txBody>
      </p:sp>
      <p:sp>
        <p:nvSpPr>
          <p:cNvPr id="37" name="Shape 1679">
            <a:extLst>
              <a:ext uri="{FF2B5EF4-FFF2-40B4-BE49-F238E27FC236}">
                <a16:creationId xmlns:a16="http://schemas.microsoft.com/office/drawing/2014/main" id="{0511D047-E9C2-0543-AF9B-CA32E49BCA25}"/>
              </a:ext>
            </a:extLst>
          </p:cNvPr>
          <p:cNvSpPr/>
          <p:nvPr/>
        </p:nvSpPr>
        <p:spPr>
          <a:xfrm>
            <a:off x="6472209" y="2669420"/>
            <a:ext cx="457201" cy="457201"/>
          </a:xfrm>
          <a:custGeom>
            <a:avLst/>
            <a:gdLst/>
            <a:ahLst/>
            <a:cxnLst>
              <a:cxn ang="0">
                <a:pos x="wd2" y="hd2"/>
              </a:cxn>
              <a:cxn ang="5400000">
                <a:pos x="wd2" y="hd2"/>
              </a:cxn>
              <a:cxn ang="10800000">
                <a:pos x="wd2" y="hd2"/>
              </a:cxn>
              <a:cxn ang="16200000">
                <a:pos x="wd2" y="hd2"/>
              </a:cxn>
            </a:cxnLst>
            <a:rect l="0" t="0" r="r" b="b"/>
            <a:pathLst>
              <a:path w="21600" h="21600" extrusionOk="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404040"/>
          </a:solidFill>
          <a:ln w="12700">
            <a:miter lim="400000"/>
          </a:ln>
        </p:spPr>
        <p:txBody>
          <a:bodyPr lIns="60960" tIns="60960" rIns="60960" bIns="60960" anchor="ctr"/>
          <a:lstStyle/>
          <a:p>
            <a:pPr defTabSz="1219200">
              <a:spcBef>
                <a:spcPts val="0"/>
              </a:spcBef>
              <a:defRPr sz="4800">
                <a:solidFill>
                  <a:srgbClr val="212121"/>
                </a:solidFill>
                <a:latin typeface="Calibri"/>
                <a:ea typeface="Calibri"/>
                <a:cs typeface="Calibri"/>
                <a:sym typeface="Calibri"/>
              </a:defRPr>
            </a:pPr>
            <a:endParaRPr sz="2400"/>
          </a:p>
        </p:txBody>
      </p:sp>
      <p:sp>
        <p:nvSpPr>
          <p:cNvPr id="38" name="Google Shape;2293;p231">
            <a:extLst>
              <a:ext uri="{FF2B5EF4-FFF2-40B4-BE49-F238E27FC236}">
                <a16:creationId xmlns:a16="http://schemas.microsoft.com/office/drawing/2014/main" id="{5AA63595-C9C9-7B43-A964-9021BBA3F59D}"/>
              </a:ext>
            </a:extLst>
          </p:cNvPr>
          <p:cNvSpPr/>
          <p:nvPr/>
        </p:nvSpPr>
        <p:spPr>
          <a:xfrm>
            <a:off x="8952618" y="2454769"/>
            <a:ext cx="2515483" cy="3651251"/>
          </a:xfrm>
          <a:prstGeom prst="rect">
            <a:avLst/>
          </a:prstGeom>
          <a:solidFill>
            <a:srgbClr val="EBEBEB"/>
          </a:solidFill>
          <a:ln w="12700">
            <a:miter lim="400000"/>
          </a:ln>
        </p:spPr>
        <p:txBody>
          <a:bodyPr lIns="0" tIns="0" rIns="0" bIns="0" anchor="ctr"/>
          <a:lstStyle/>
          <a:p>
            <a:pPr defTabSz="457200">
              <a:spcBef>
                <a:spcPts val="0"/>
              </a:spcBef>
              <a:defRPr sz="1400">
                <a:solidFill>
                  <a:srgbClr val="000000"/>
                </a:solidFill>
                <a:latin typeface="Arial"/>
                <a:ea typeface="Arial"/>
                <a:cs typeface="Arial"/>
                <a:sym typeface="Arial"/>
              </a:defRPr>
            </a:pPr>
            <a:endParaRPr sz="700"/>
          </a:p>
        </p:txBody>
      </p:sp>
      <p:sp>
        <p:nvSpPr>
          <p:cNvPr id="39" name="Google Shape;2294;p231">
            <a:extLst>
              <a:ext uri="{FF2B5EF4-FFF2-40B4-BE49-F238E27FC236}">
                <a16:creationId xmlns:a16="http://schemas.microsoft.com/office/drawing/2014/main" id="{DAC7A685-6A50-E247-B9F9-68C1EA54EF66}"/>
              </a:ext>
            </a:extLst>
          </p:cNvPr>
          <p:cNvSpPr txBox="1"/>
          <p:nvPr/>
        </p:nvSpPr>
        <p:spPr>
          <a:xfrm>
            <a:off x="9070713" y="3110137"/>
            <a:ext cx="2292576" cy="842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2" tIns="45712" rIns="45712" bIns="45712" anchor="ctr"/>
          <a:lstStyle>
            <a:lvl1pPr marL="0" indent="0" defTabSz="914400">
              <a:lnSpc>
                <a:spcPct val="80000"/>
              </a:lnSpc>
              <a:spcBef>
                <a:spcPts val="0"/>
              </a:spcBef>
              <a:buSzTx/>
              <a:buNone/>
              <a:defRPr sz="3000">
                <a:solidFill>
                  <a:srgbClr val="424242"/>
                </a:solidFill>
                <a:latin typeface="Helvetica Neue Medium"/>
                <a:ea typeface="Helvetica Neue Medium"/>
                <a:cs typeface="Helvetica Neue Medium"/>
                <a:sym typeface="Helvetica Neue Medium"/>
              </a:defRPr>
            </a:lvl1pPr>
          </a:lstStyle>
          <a:p>
            <a:r>
              <a:rPr sz="1500"/>
              <a:t>Contrived contrast</a:t>
            </a:r>
          </a:p>
        </p:txBody>
      </p:sp>
      <p:sp>
        <p:nvSpPr>
          <p:cNvPr id="40" name="Google Shape;2295;p231">
            <a:extLst>
              <a:ext uri="{FF2B5EF4-FFF2-40B4-BE49-F238E27FC236}">
                <a16:creationId xmlns:a16="http://schemas.microsoft.com/office/drawing/2014/main" id="{5D3C1AF8-B83D-AF44-844A-AC1D6D3B80AF}"/>
              </a:ext>
            </a:extLst>
          </p:cNvPr>
          <p:cNvSpPr txBox="1"/>
          <p:nvPr/>
        </p:nvSpPr>
        <p:spPr>
          <a:xfrm>
            <a:off x="9070700" y="3779516"/>
            <a:ext cx="2378547" cy="222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2" tIns="45712" rIns="45712" bIns="45712"/>
          <a:lstStyle>
            <a:lvl1pPr marL="0" indent="0" defTabSz="914400">
              <a:lnSpc>
                <a:spcPct val="130000"/>
              </a:lnSpc>
              <a:spcBef>
                <a:spcPts val="0"/>
              </a:spcBef>
              <a:buSzTx/>
              <a:buNone/>
              <a:defRPr sz="3000">
                <a:solidFill>
                  <a:srgbClr val="424242"/>
                </a:solidFill>
              </a:defRPr>
            </a:lvl1pPr>
          </a:lstStyle>
          <a:p>
            <a:r>
              <a:rPr sz="1500" dirty="0"/>
              <a:t>Use of boxes, callouts, annotations and other </a:t>
            </a:r>
            <a:r>
              <a:rPr sz="1500" dirty="0" err="1"/>
              <a:t>preattentive</a:t>
            </a:r>
            <a:r>
              <a:rPr sz="1500" dirty="0"/>
              <a:t> attributes to distinguish items in a visual. </a:t>
            </a:r>
            <a:r>
              <a:rPr lang="en-US" sz="1500" dirty="0"/>
              <a:t>These are </a:t>
            </a:r>
            <a:r>
              <a:rPr sz="1500" dirty="0"/>
              <a:t>planned introductions of contrast to attract attention.</a:t>
            </a:r>
          </a:p>
        </p:txBody>
      </p:sp>
      <p:sp>
        <p:nvSpPr>
          <p:cNvPr id="41" name="Shape 1392">
            <a:extLst>
              <a:ext uri="{FF2B5EF4-FFF2-40B4-BE49-F238E27FC236}">
                <a16:creationId xmlns:a16="http://schemas.microsoft.com/office/drawing/2014/main" id="{3C1333B6-C492-544C-BEF8-226528086614}"/>
              </a:ext>
            </a:extLst>
          </p:cNvPr>
          <p:cNvSpPr/>
          <p:nvPr/>
        </p:nvSpPr>
        <p:spPr>
          <a:xfrm>
            <a:off x="9139741" y="2670246"/>
            <a:ext cx="455549" cy="455549"/>
          </a:xfrm>
          <a:custGeom>
            <a:avLst/>
            <a:gdLst/>
            <a:ahLst/>
            <a:cxnLst>
              <a:cxn ang="0">
                <a:pos x="wd2" y="hd2"/>
              </a:cxn>
              <a:cxn ang="5400000">
                <a:pos x="wd2" y="hd2"/>
              </a:cxn>
              <a:cxn ang="10800000">
                <a:pos x="wd2" y="hd2"/>
              </a:cxn>
              <a:cxn ang="16200000">
                <a:pos x="wd2" y="hd2"/>
              </a:cxn>
            </a:cxnLst>
            <a:rect l="0" t="0" r="r" b="b"/>
            <a:pathLst>
              <a:path w="21600" h="21600" extrusionOk="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404040"/>
          </a:solidFill>
          <a:ln w="12700">
            <a:miter lim="400000"/>
          </a:ln>
        </p:spPr>
        <p:txBody>
          <a:bodyPr lIns="60960" tIns="60960" rIns="60960" bIns="60960" anchor="ctr"/>
          <a:lstStyle/>
          <a:p>
            <a:pPr defTabSz="1219200">
              <a:spcBef>
                <a:spcPts val="0"/>
              </a:spcBef>
              <a:defRPr sz="4800">
                <a:solidFill>
                  <a:srgbClr val="212121"/>
                </a:solidFill>
                <a:latin typeface="Calibri"/>
                <a:ea typeface="Calibri"/>
                <a:cs typeface="Calibri"/>
                <a:sym typeface="Calibri"/>
              </a:defRPr>
            </a:pPr>
            <a:endParaRPr sz="2400"/>
          </a:p>
        </p:txBody>
      </p:sp>
    </p:spTree>
    <p:extLst>
      <p:ext uri="{BB962C8B-B14F-4D97-AF65-F5344CB8AC3E}">
        <p14:creationId xmlns:p14="http://schemas.microsoft.com/office/powerpoint/2010/main" val="386443727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image50.png" descr="image50.png"/>
          <p:cNvPicPr>
            <a:picLocks noChangeAspect="1"/>
          </p:cNvPicPr>
          <p:nvPr/>
        </p:nvPicPr>
        <p:blipFill>
          <a:blip r:embed="rId2"/>
          <a:srcRect l="2457" t="12058" r="8347" b="3796"/>
          <a:stretch>
            <a:fillRect/>
          </a:stretch>
        </p:blipFill>
        <p:spPr>
          <a:xfrm>
            <a:off x="1873448" y="441420"/>
            <a:ext cx="8445104" cy="5975206"/>
          </a:xfrm>
          <a:prstGeom prst="rect">
            <a:avLst/>
          </a:prstGeom>
          <a:ln w="12700">
            <a:miter lim="400000"/>
          </a:ln>
        </p:spPr>
      </p:pic>
    </p:spTree>
    <p:extLst>
      <p:ext uri="{BB962C8B-B14F-4D97-AF65-F5344CB8AC3E}">
        <p14:creationId xmlns:p14="http://schemas.microsoft.com/office/powerpoint/2010/main" val="212472619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ircle"/>
          <p:cNvSpPr/>
          <p:nvPr/>
        </p:nvSpPr>
        <p:spPr>
          <a:xfrm>
            <a:off x="6259285" y="1683193"/>
            <a:ext cx="466532"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84" name="Circle"/>
          <p:cNvSpPr/>
          <p:nvPr/>
        </p:nvSpPr>
        <p:spPr>
          <a:xfrm>
            <a:off x="6259285" y="2434553"/>
            <a:ext cx="466532"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85" name="Circle"/>
          <p:cNvSpPr/>
          <p:nvPr/>
        </p:nvSpPr>
        <p:spPr>
          <a:xfrm>
            <a:off x="6259285" y="3195735"/>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86" name="Circle"/>
          <p:cNvSpPr/>
          <p:nvPr/>
        </p:nvSpPr>
        <p:spPr>
          <a:xfrm>
            <a:off x="6259285" y="3952005"/>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87" name="Circle"/>
          <p:cNvSpPr/>
          <p:nvPr/>
        </p:nvSpPr>
        <p:spPr>
          <a:xfrm>
            <a:off x="6259285" y="4703365"/>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88" name="Circle"/>
          <p:cNvSpPr/>
          <p:nvPr/>
        </p:nvSpPr>
        <p:spPr>
          <a:xfrm>
            <a:off x="6259285" y="5464547"/>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89" name="Circle"/>
          <p:cNvSpPr/>
          <p:nvPr/>
        </p:nvSpPr>
        <p:spPr>
          <a:xfrm>
            <a:off x="7049932" y="168319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0" name="Circle"/>
          <p:cNvSpPr/>
          <p:nvPr/>
        </p:nvSpPr>
        <p:spPr>
          <a:xfrm>
            <a:off x="7049932" y="243455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1" name="Circle"/>
          <p:cNvSpPr/>
          <p:nvPr/>
        </p:nvSpPr>
        <p:spPr>
          <a:xfrm>
            <a:off x="7049932" y="319573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2" name="Circle"/>
          <p:cNvSpPr/>
          <p:nvPr/>
        </p:nvSpPr>
        <p:spPr>
          <a:xfrm>
            <a:off x="7049932" y="395200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3" name="Circle"/>
          <p:cNvSpPr/>
          <p:nvPr/>
        </p:nvSpPr>
        <p:spPr>
          <a:xfrm>
            <a:off x="7049932"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4" name="Circle"/>
          <p:cNvSpPr/>
          <p:nvPr/>
        </p:nvSpPr>
        <p:spPr>
          <a:xfrm>
            <a:off x="7049932"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5" name="Circle"/>
          <p:cNvSpPr/>
          <p:nvPr/>
        </p:nvSpPr>
        <p:spPr>
          <a:xfrm>
            <a:off x="7840578" y="168319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6" name="Circle"/>
          <p:cNvSpPr/>
          <p:nvPr/>
        </p:nvSpPr>
        <p:spPr>
          <a:xfrm>
            <a:off x="7840578" y="243455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7" name="Circle"/>
          <p:cNvSpPr/>
          <p:nvPr/>
        </p:nvSpPr>
        <p:spPr>
          <a:xfrm>
            <a:off x="7840578" y="319573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8" name="Circle"/>
          <p:cNvSpPr/>
          <p:nvPr/>
        </p:nvSpPr>
        <p:spPr>
          <a:xfrm>
            <a:off x="7840578" y="395200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399" name="Circle"/>
          <p:cNvSpPr/>
          <p:nvPr/>
        </p:nvSpPr>
        <p:spPr>
          <a:xfrm>
            <a:off x="7840578"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0" name="Circle"/>
          <p:cNvSpPr/>
          <p:nvPr/>
        </p:nvSpPr>
        <p:spPr>
          <a:xfrm>
            <a:off x="7840578"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1" name="Circle"/>
          <p:cNvSpPr/>
          <p:nvPr/>
        </p:nvSpPr>
        <p:spPr>
          <a:xfrm>
            <a:off x="8636136" y="168319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2" name="Circle"/>
          <p:cNvSpPr/>
          <p:nvPr/>
        </p:nvSpPr>
        <p:spPr>
          <a:xfrm>
            <a:off x="8636136" y="243455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3" name="Circle"/>
          <p:cNvSpPr/>
          <p:nvPr/>
        </p:nvSpPr>
        <p:spPr>
          <a:xfrm>
            <a:off x="8636136" y="319573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4" name="Circle"/>
          <p:cNvSpPr/>
          <p:nvPr/>
        </p:nvSpPr>
        <p:spPr>
          <a:xfrm>
            <a:off x="8636136" y="395200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5" name="Circle"/>
          <p:cNvSpPr/>
          <p:nvPr/>
        </p:nvSpPr>
        <p:spPr>
          <a:xfrm>
            <a:off x="8636136"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6" name="Circle"/>
          <p:cNvSpPr/>
          <p:nvPr/>
        </p:nvSpPr>
        <p:spPr>
          <a:xfrm>
            <a:off x="8636136"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7" name="Circle"/>
          <p:cNvSpPr/>
          <p:nvPr/>
        </p:nvSpPr>
        <p:spPr>
          <a:xfrm>
            <a:off x="9436605" y="168319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8" name="Circle"/>
          <p:cNvSpPr/>
          <p:nvPr/>
        </p:nvSpPr>
        <p:spPr>
          <a:xfrm>
            <a:off x="9436605" y="243455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09" name="Circle"/>
          <p:cNvSpPr/>
          <p:nvPr/>
        </p:nvSpPr>
        <p:spPr>
          <a:xfrm>
            <a:off x="9436605" y="319573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0" name="Circle"/>
          <p:cNvSpPr/>
          <p:nvPr/>
        </p:nvSpPr>
        <p:spPr>
          <a:xfrm>
            <a:off x="9436605"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1" name="Circle"/>
          <p:cNvSpPr/>
          <p:nvPr/>
        </p:nvSpPr>
        <p:spPr>
          <a:xfrm>
            <a:off x="9436605"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2" name="Circle"/>
          <p:cNvSpPr/>
          <p:nvPr/>
        </p:nvSpPr>
        <p:spPr>
          <a:xfrm>
            <a:off x="10227251" y="1683193"/>
            <a:ext cx="466532"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3" name="Circle"/>
          <p:cNvSpPr/>
          <p:nvPr/>
        </p:nvSpPr>
        <p:spPr>
          <a:xfrm>
            <a:off x="10227251" y="2434553"/>
            <a:ext cx="466532"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4" name="Circle"/>
          <p:cNvSpPr/>
          <p:nvPr/>
        </p:nvSpPr>
        <p:spPr>
          <a:xfrm>
            <a:off x="10227251" y="3195735"/>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5" name="Circle"/>
          <p:cNvSpPr/>
          <p:nvPr/>
        </p:nvSpPr>
        <p:spPr>
          <a:xfrm>
            <a:off x="10227251" y="3952005"/>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6" name="Circle"/>
          <p:cNvSpPr/>
          <p:nvPr/>
        </p:nvSpPr>
        <p:spPr>
          <a:xfrm>
            <a:off x="10227251" y="4703365"/>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7" name="Circle"/>
          <p:cNvSpPr/>
          <p:nvPr/>
        </p:nvSpPr>
        <p:spPr>
          <a:xfrm>
            <a:off x="10227251" y="5464547"/>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8" name="Circle"/>
          <p:cNvSpPr/>
          <p:nvPr/>
        </p:nvSpPr>
        <p:spPr>
          <a:xfrm>
            <a:off x="11017897" y="168319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19" name="Circle"/>
          <p:cNvSpPr/>
          <p:nvPr/>
        </p:nvSpPr>
        <p:spPr>
          <a:xfrm>
            <a:off x="11017897" y="2434553"/>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0" name="Circle"/>
          <p:cNvSpPr/>
          <p:nvPr/>
        </p:nvSpPr>
        <p:spPr>
          <a:xfrm>
            <a:off x="11017897" y="319573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1" name="Circle"/>
          <p:cNvSpPr/>
          <p:nvPr/>
        </p:nvSpPr>
        <p:spPr>
          <a:xfrm>
            <a:off x="11017897" y="395200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2" name="Circle"/>
          <p:cNvSpPr/>
          <p:nvPr/>
        </p:nvSpPr>
        <p:spPr>
          <a:xfrm>
            <a:off x="11017897"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3" name="Circle"/>
          <p:cNvSpPr/>
          <p:nvPr/>
        </p:nvSpPr>
        <p:spPr>
          <a:xfrm>
            <a:off x="11017897"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4" name="Circle"/>
          <p:cNvSpPr/>
          <p:nvPr/>
        </p:nvSpPr>
        <p:spPr>
          <a:xfrm>
            <a:off x="9436605" y="3952005"/>
            <a:ext cx="466531" cy="466531"/>
          </a:xfrm>
          <a:prstGeom prst="ellipse">
            <a:avLst/>
          </a:prstGeom>
          <a:solidFill>
            <a:srgbClr val="173AF5"/>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5" name="Circle"/>
          <p:cNvSpPr/>
          <p:nvPr/>
        </p:nvSpPr>
        <p:spPr>
          <a:xfrm>
            <a:off x="6256830" y="926922"/>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6" name="Circle"/>
          <p:cNvSpPr/>
          <p:nvPr/>
        </p:nvSpPr>
        <p:spPr>
          <a:xfrm>
            <a:off x="7047477" y="926922"/>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7" name="Circle"/>
          <p:cNvSpPr/>
          <p:nvPr/>
        </p:nvSpPr>
        <p:spPr>
          <a:xfrm>
            <a:off x="7838123" y="926922"/>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8" name="Circle"/>
          <p:cNvSpPr/>
          <p:nvPr/>
        </p:nvSpPr>
        <p:spPr>
          <a:xfrm>
            <a:off x="8633680" y="926922"/>
            <a:ext cx="466532"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29" name="Circle"/>
          <p:cNvSpPr/>
          <p:nvPr/>
        </p:nvSpPr>
        <p:spPr>
          <a:xfrm>
            <a:off x="9434149" y="926922"/>
            <a:ext cx="466532"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0" name="Circle"/>
          <p:cNvSpPr/>
          <p:nvPr/>
        </p:nvSpPr>
        <p:spPr>
          <a:xfrm>
            <a:off x="10224795" y="926922"/>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1" name="Circle"/>
          <p:cNvSpPr/>
          <p:nvPr/>
        </p:nvSpPr>
        <p:spPr>
          <a:xfrm>
            <a:off x="11015442" y="926922"/>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2" name="Circle"/>
          <p:cNvSpPr/>
          <p:nvPr/>
        </p:nvSpPr>
        <p:spPr>
          <a:xfrm>
            <a:off x="710027" y="168319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3" name="Circle"/>
          <p:cNvSpPr/>
          <p:nvPr/>
        </p:nvSpPr>
        <p:spPr>
          <a:xfrm>
            <a:off x="710027" y="243455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4" name="Circle"/>
          <p:cNvSpPr/>
          <p:nvPr/>
        </p:nvSpPr>
        <p:spPr>
          <a:xfrm>
            <a:off x="710027" y="3195735"/>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5" name="Circle"/>
          <p:cNvSpPr/>
          <p:nvPr/>
        </p:nvSpPr>
        <p:spPr>
          <a:xfrm>
            <a:off x="710027" y="3952006"/>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6" name="Circle"/>
          <p:cNvSpPr/>
          <p:nvPr/>
        </p:nvSpPr>
        <p:spPr>
          <a:xfrm>
            <a:off x="710027"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7" name="Circle"/>
          <p:cNvSpPr/>
          <p:nvPr/>
        </p:nvSpPr>
        <p:spPr>
          <a:xfrm>
            <a:off x="710027"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8" name="Circle"/>
          <p:cNvSpPr/>
          <p:nvPr/>
        </p:nvSpPr>
        <p:spPr>
          <a:xfrm>
            <a:off x="1500674" y="168319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39" name="Circle"/>
          <p:cNvSpPr/>
          <p:nvPr/>
        </p:nvSpPr>
        <p:spPr>
          <a:xfrm>
            <a:off x="1500674" y="243455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0" name="Circle"/>
          <p:cNvSpPr/>
          <p:nvPr/>
        </p:nvSpPr>
        <p:spPr>
          <a:xfrm>
            <a:off x="1500674" y="3195735"/>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1" name="Circle"/>
          <p:cNvSpPr/>
          <p:nvPr/>
        </p:nvSpPr>
        <p:spPr>
          <a:xfrm>
            <a:off x="1500674" y="3952006"/>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2" name="Circle"/>
          <p:cNvSpPr/>
          <p:nvPr/>
        </p:nvSpPr>
        <p:spPr>
          <a:xfrm>
            <a:off x="1500674"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3" name="Circle"/>
          <p:cNvSpPr/>
          <p:nvPr/>
        </p:nvSpPr>
        <p:spPr>
          <a:xfrm>
            <a:off x="1500674"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4" name="Circle"/>
          <p:cNvSpPr/>
          <p:nvPr/>
        </p:nvSpPr>
        <p:spPr>
          <a:xfrm>
            <a:off x="2291320" y="168319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5" name="Circle"/>
          <p:cNvSpPr/>
          <p:nvPr/>
        </p:nvSpPr>
        <p:spPr>
          <a:xfrm>
            <a:off x="2291320" y="243455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6" name="Circle"/>
          <p:cNvSpPr/>
          <p:nvPr/>
        </p:nvSpPr>
        <p:spPr>
          <a:xfrm>
            <a:off x="2291320" y="3195735"/>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7" name="Circle"/>
          <p:cNvSpPr/>
          <p:nvPr/>
        </p:nvSpPr>
        <p:spPr>
          <a:xfrm>
            <a:off x="2291320" y="3952006"/>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8" name="Circle"/>
          <p:cNvSpPr/>
          <p:nvPr/>
        </p:nvSpPr>
        <p:spPr>
          <a:xfrm>
            <a:off x="2291320"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49" name="Circle"/>
          <p:cNvSpPr/>
          <p:nvPr/>
        </p:nvSpPr>
        <p:spPr>
          <a:xfrm>
            <a:off x="2291320"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0" name="Circle"/>
          <p:cNvSpPr/>
          <p:nvPr/>
        </p:nvSpPr>
        <p:spPr>
          <a:xfrm>
            <a:off x="3086878" y="168319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1" name="Circle"/>
          <p:cNvSpPr/>
          <p:nvPr/>
        </p:nvSpPr>
        <p:spPr>
          <a:xfrm>
            <a:off x="3086878" y="243455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2" name="Circle"/>
          <p:cNvSpPr/>
          <p:nvPr/>
        </p:nvSpPr>
        <p:spPr>
          <a:xfrm>
            <a:off x="3086878" y="3195735"/>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3" name="Circle"/>
          <p:cNvSpPr/>
          <p:nvPr/>
        </p:nvSpPr>
        <p:spPr>
          <a:xfrm>
            <a:off x="3086878" y="3952006"/>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4" name="Circle"/>
          <p:cNvSpPr/>
          <p:nvPr/>
        </p:nvSpPr>
        <p:spPr>
          <a:xfrm>
            <a:off x="3086878"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5" name="Circle"/>
          <p:cNvSpPr/>
          <p:nvPr/>
        </p:nvSpPr>
        <p:spPr>
          <a:xfrm>
            <a:off x="3086878"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6" name="Circle"/>
          <p:cNvSpPr/>
          <p:nvPr/>
        </p:nvSpPr>
        <p:spPr>
          <a:xfrm>
            <a:off x="3887347" y="168319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7" name="Circle"/>
          <p:cNvSpPr/>
          <p:nvPr/>
        </p:nvSpPr>
        <p:spPr>
          <a:xfrm>
            <a:off x="3887347" y="243455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8" name="Circle"/>
          <p:cNvSpPr/>
          <p:nvPr/>
        </p:nvSpPr>
        <p:spPr>
          <a:xfrm>
            <a:off x="3887347" y="3195735"/>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59" name="Circle"/>
          <p:cNvSpPr/>
          <p:nvPr/>
        </p:nvSpPr>
        <p:spPr>
          <a:xfrm>
            <a:off x="3887347"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0" name="Circle"/>
          <p:cNvSpPr/>
          <p:nvPr/>
        </p:nvSpPr>
        <p:spPr>
          <a:xfrm>
            <a:off x="3887347"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1" name="Circle"/>
          <p:cNvSpPr/>
          <p:nvPr/>
        </p:nvSpPr>
        <p:spPr>
          <a:xfrm>
            <a:off x="4677993" y="168319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2" name="Circle"/>
          <p:cNvSpPr/>
          <p:nvPr/>
        </p:nvSpPr>
        <p:spPr>
          <a:xfrm>
            <a:off x="4677993" y="243455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3" name="Circle"/>
          <p:cNvSpPr/>
          <p:nvPr/>
        </p:nvSpPr>
        <p:spPr>
          <a:xfrm>
            <a:off x="4677993" y="3195735"/>
            <a:ext cx="466531"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4" name="Circle"/>
          <p:cNvSpPr/>
          <p:nvPr/>
        </p:nvSpPr>
        <p:spPr>
          <a:xfrm>
            <a:off x="4677993" y="3952006"/>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5" name="Circle"/>
          <p:cNvSpPr/>
          <p:nvPr/>
        </p:nvSpPr>
        <p:spPr>
          <a:xfrm>
            <a:off x="4677993" y="4703365"/>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6" name="Circle"/>
          <p:cNvSpPr/>
          <p:nvPr/>
        </p:nvSpPr>
        <p:spPr>
          <a:xfrm>
            <a:off x="4677993" y="5464547"/>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7" name="Circle"/>
          <p:cNvSpPr/>
          <p:nvPr/>
        </p:nvSpPr>
        <p:spPr>
          <a:xfrm>
            <a:off x="5468639" y="1683193"/>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8" name="Circle"/>
          <p:cNvSpPr/>
          <p:nvPr/>
        </p:nvSpPr>
        <p:spPr>
          <a:xfrm>
            <a:off x="5468639" y="2434553"/>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69" name="Circle"/>
          <p:cNvSpPr/>
          <p:nvPr/>
        </p:nvSpPr>
        <p:spPr>
          <a:xfrm>
            <a:off x="5468639" y="3195735"/>
            <a:ext cx="466532" cy="466532"/>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0" name="Circle"/>
          <p:cNvSpPr/>
          <p:nvPr/>
        </p:nvSpPr>
        <p:spPr>
          <a:xfrm>
            <a:off x="5468639" y="3952006"/>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1" name="Circle"/>
          <p:cNvSpPr/>
          <p:nvPr/>
        </p:nvSpPr>
        <p:spPr>
          <a:xfrm>
            <a:off x="5468639" y="4703365"/>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2" name="Circle"/>
          <p:cNvSpPr/>
          <p:nvPr/>
        </p:nvSpPr>
        <p:spPr>
          <a:xfrm>
            <a:off x="5468639" y="5464547"/>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3" name="Circle"/>
          <p:cNvSpPr/>
          <p:nvPr/>
        </p:nvSpPr>
        <p:spPr>
          <a:xfrm>
            <a:off x="3887347" y="3952006"/>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4" name="Circle"/>
          <p:cNvSpPr/>
          <p:nvPr/>
        </p:nvSpPr>
        <p:spPr>
          <a:xfrm>
            <a:off x="707572" y="92692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5" name="Circle"/>
          <p:cNvSpPr/>
          <p:nvPr/>
        </p:nvSpPr>
        <p:spPr>
          <a:xfrm>
            <a:off x="1498219" y="92692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6" name="Circle"/>
          <p:cNvSpPr/>
          <p:nvPr/>
        </p:nvSpPr>
        <p:spPr>
          <a:xfrm>
            <a:off x="2288865" y="92692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7" name="Circle"/>
          <p:cNvSpPr/>
          <p:nvPr/>
        </p:nvSpPr>
        <p:spPr>
          <a:xfrm>
            <a:off x="3084422" y="92692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8" name="Circle"/>
          <p:cNvSpPr/>
          <p:nvPr/>
        </p:nvSpPr>
        <p:spPr>
          <a:xfrm>
            <a:off x="3884891" y="92692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79" name="Circle"/>
          <p:cNvSpPr/>
          <p:nvPr/>
        </p:nvSpPr>
        <p:spPr>
          <a:xfrm>
            <a:off x="4675537" y="926923"/>
            <a:ext cx="466532"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
        <p:nvSpPr>
          <p:cNvPr id="480" name="Circle"/>
          <p:cNvSpPr/>
          <p:nvPr/>
        </p:nvSpPr>
        <p:spPr>
          <a:xfrm>
            <a:off x="5466184" y="926923"/>
            <a:ext cx="466531" cy="466531"/>
          </a:xfrm>
          <a:prstGeom prst="ellipse">
            <a:avLst/>
          </a:prstGeom>
          <a:solidFill>
            <a:srgbClr val="F19A37"/>
          </a:solidFill>
          <a:ln w="12700">
            <a:miter lim="400000"/>
          </a:ln>
        </p:spPr>
        <p:txBody>
          <a:bodyPr lIns="26126" tIns="26126" rIns="26126" bIns="26126" anchor="ctr"/>
          <a:lstStyle/>
          <a:p>
            <a:pPr defTabSz="300446">
              <a:spcBef>
                <a:spcPts val="0"/>
              </a:spcBef>
              <a:defRPr sz="5200">
                <a:latin typeface="Helvetica"/>
                <a:ea typeface="Helvetica"/>
                <a:cs typeface="Helvetica"/>
                <a:sym typeface="Helvetica"/>
              </a:defRPr>
            </a:pPr>
            <a:endParaRPr sz="2600"/>
          </a:p>
        </p:txBody>
      </p:sp>
    </p:spTree>
    <p:extLst>
      <p:ext uri="{BB962C8B-B14F-4D97-AF65-F5344CB8AC3E}">
        <p14:creationId xmlns:p14="http://schemas.microsoft.com/office/powerpoint/2010/main" val="236805466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1554"/>
          <p:cNvSpPr/>
          <p:nvPr/>
        </p:nvSpPr>
        <p:spPr>
          <a:xfrm>
            <a:off x="1004923" y="3618861"/>
            <a:ext cx="781601" cy="804801"/>
          </a:xfrm>
          <a:prstGeom prst="ellipse">
            <a:avLst/>
          </a:prstGeom>
          <a:solidFill>
            <a:srgbClr val="424242"/>
          </a:solidFill>
          <a:ln w="12700">
            <a:miter lim="400000"/>
          </a:ln>
        </p:spPr>
        <p:txBody>
          <a:bodyPr lIns="60960" tIns="60960" rIns="60960" bIns="60960" anchor="ctr"/>
          <a:lstStyle/>
          <a:p>
            <a:pPr defTabSz="1219200">
              <a:spcBef>
                <a:spcPts val="0"/>
              </a:spcBef>
              <a:defRPr sz="3200">
                <a:solidFill>
                  <a:srgbClr val="000000"/>
                </a:solidFill>
                <a:latin typeface="Helvetica Neue"/>
                <a:ea typeface="Helvetica Neue"/>
                <a:cs typeface="Helvetica Neue"/>
                <a:sym typeface="Helvetica Neue"/>
              </a:defRPr>
            </a:pPr>
            <a:endParaRPr sz="1600"/>
          </a:p>
        </p:txBody>
      </p:sp>
      <p:sp>
        <p:nvSpPr>
          <p:cNvPr id="483" name="Shape 1556"/>
          <p:cNvSpPr/>
          <p:nvPr/>
        </p:nvSpPr>
        <p:spPr>
          <a:xfrm>
            <a:off x="10299157" y="3661843"/>
            <a:ext cx="822433" cy="718028"/>
          </a:xfrm>
          <a:custGeom>
            <a:avLst/>
            <a:gdLst/>
            <a:ahLst/>
            <a:cxnLst>
              <a:cxn ang="0">
                <a:pos x="wd2" y="hd2"/>
              </a:cxn>
              <a:cxn ang="5400000">
                <a:pos x="wd2" y="hd2"/>
              </a:cxn>
              <a:cxn ang="10800000">
                <a:pos x="wd2" y="hd2"/>
              </a:cxn>
              <a:cxn ang="16200000">
                <a:pos x="wd2" y="hd2"/>
              </a:cxn>
            </a:cxnLst>
            <a:rect l="0" t="0" r="r" b="b"/>
            <a:pathLst>
              <a:path w="21600" h="21600" extrusionOk="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84" name="Shape 1557"/>
          <p:cNvSpPr/>
          <p:nvPr/>
        </p:nvSpPr>
        <p:spPr>
          <a:xfrm>
            <a:off x="5727046" y="3696667"/>
            <a:ext cx="781601" cy="6492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424242"/>
          </a:solidFill>
          <a:ln w="12700">
            <a:miter lim="400000"/>
          </a:ln>
        </p:spPr>
        <p:txBody>
          <a:bodyPr lIns="60960" tIns="60960" rIns="60960" bIns="60960" anchor="ctr"/>
          <a:lstStyle/>
          <a:p>
            <a:pPr defTabSz="1219200">
              <a:spcBef>
                <a:spcPts val="0"/>
              </a:spcBef>
              <a:defRPr sz="3200">
                <a:solidFill>
                  <a:srgbClr val="000000"/>
                </a:solidFill>
                <a:latin typeface="Helvetica Neue"/>
                <a:ea typeface="Helvetica Neue"/>
                <a:cs typeface="Helvetica Neue"/>
                <a:sym typeface="Helvetica Neue"/>
              </a:defRPr>
            </a:pPr>
            <a:endParaRPr sz="1600"/>
          </a:p>
        </p:txBody>
      </p:sp>
      <p:sp>
        <p:nvSpPr>
          <p:cNvPr id="485" name="Shape 1558"/>
          <p:cNvSpPr/>
          <p:nvPr/>
        </p:nvSpPr>
        <p:spPr>
          <a:xfrm>
            <a:off x="7212886" y="3696667"/>
            <a:ext cx="781601" cy="6492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1E72F0"/>
                </a:solidFill>
                <a:latin typeface="Helvetica Neue"/>
                <a:ea typeface="Helvetica Neue"/>
                <a:cs typeface="Helvetica Neue"/>
                <a:sym typeface="Helvetica Neue"/>
              </a:defRPr>
            </a:pPr>
            <a:endParaRPr sz="800"/>
          </a:p>
        </p:txBody>
      </p:sp>
      <p:sp>
        <p:nvSpPr>
          <p:cNvPr id="486" name="Shape 1559"/>
          <p:cNvSpPr txBox="1"/>
          <p:nvPr/>
        </p:nvSpPr>
        <p:spPr>
          <a:xfrm>
            <a:off x="7411021" y="3696661"/>
            <a:ext cx="365201" cy="542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5800">
                <a:solidFill>
                  <a:srgbClr val="F3F3F3"/>
                </a:solidFill>
                <a:latin typeface="Helvetica Neue"/>
                <a:ea typeface="Helvetica Neue"/>
                <a:cs typeface="Helvetica Neue"/>
                <a:sym typeface="Helvetica Neue"/>
              </a:defRPr>
            </a:lvl1pPr>
          </a:lstStyle>
          <a:p>
            <a:r>
              <a:rPr sz="2900"/>
              <a:t>$</a:t>
            </a:r>
          </a:p>
        </p:txBody>
      </p:sp>
      <p:sp>
        <p:nvSpPr>
          <p:cNvPr id="487" name="Shape 1560"/>
          <p:cNvSpPr/>
          <p:nvPr/>
        </p:nvSpPr>
        <p:spPr>
          <a:xfrm>
            <a:off x="7285347" y="1808743"/>
            <a:ext cx="636114" cy="655184"/>
          </a:xfrm>
          <a:custGeom>
            <a:avLst/>
            <a:gdLst/>
            <a:ahLst/>
            <a:cxnLst>
              <a:cxn ang="0">
                <a:pos x="wd2" y="hd2"/>
              </a:cxn>
              <a:cxn ang="5400000">
                <a:pos x="wd2" y="hd2"/>
              </a:cxn>
              <a:cxn ang="10800000">
                <a:pos x="wd2" y="hd2"/>
              </a:cxn>
              <a:cxn ang="16200000">
                <a:pos x="wd2" y="hd2"/>
              </a:cxn>
            </a:cxnLst>
            <a:rect l="0" t="0" r="r" b="b"/>
            <a:pathLst>
              <a:path w="21600" h="21600" extrusionOk="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88" name="Shape 1561"/>
          <p:cNvSpPr/>
          <p:nvPr/>
        </p:nvSpPr>
        <p:spPr>
          <a:xfrm>
            <a:off x="10341373" y="1712736"/>
            <a:ext cx="822532" cy="847188"/>
          </a:xfrm>
          <a:custGeom>
            <a:avLst/>
            <a:gdLst/>
            <a:ahLst/>
            <a:cxnLst>
              <a:cxn ang="0">
                <a:pos x="wd2" y="hd2"/>
              </a:cxn>
              <a:cxn ang="5400000">
                <a:pos x="wd2" y="hd2"/>
              </a:cxn>
              <a:cxn ang="10800000">
                <a:pos x="wd2" y="hd2"/>
              </a:cxn>
              <a:cxn ang="16200000">
                <a:pos x="wd2" y="hd2"/>
              </a:cxn>
            </a:cxnLst>
            <a:rect l="0" t="0" r="r" b="b"/>
            <a:pathLst>
              <a:path w="21600" h="21600" extrusionOk="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89" name="Shape 1562"/>
          <p:cNvSpPr/>
          <p:nvPr/>
        </p:nvSpPr>
        <p:spPr>
          <a:xfrm>
            <a:off x="8677987" y="1826904"/>
            <a:ext cx="906722" cy="618716"/>
          </a:xfrm>
          <a:custGeom>
            <a:avLst/>
            <a:gdLst/>
            <a:ahLst/>
            <a:cxnLst>
              <a:cxn ang="0">
                <a:pos x="wd2" y="hd2"/>
              </a:cxn>
              <a:cxn ang="5400000">
                <a:pos x="wd2" y="hd2"/>
              </a:cxn>
              <a:cxn ang="10800000">
                <a:pos x="wd2" y="hd2"/>
              </a:cxn>
              <a:cxn ang="16200000">
                <a:pos x="wd2" y="hd2"/>
              </a:cxn>
            </a:cxnLst>
            <a:rect l="0" t="0" r="r" b="b"/>
            <a:pathLst>
              <a:path w="21600" h="21600" extrusionOk="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90" name="Shape 1563"/>
          <p:cNvSpPr/>
          <p:nvPr/>
        </p:nvSpPr>
        <p:spPr>
          <a:xfrm>
            <a:off x="8803803" y="3618703"/>
            <a:ext cx="780979" cy="8043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91" name="Shape 1564"/>
          <p:cNvSpPr/>
          <p:nvPr/>
        </p:nvSpPr>
        <p:spPr>
          <a:xfrm>
            <a:off x="4042908" y="1808743"/>
            <a:ext cx="906626" cy="654959"/>
          </a:xfrm>
          <a:custGeom>
            <a:avLst/>
            <a:gdLst/>
            <a:ahLst/>
            <a:cxnLst>
              <a:cxn ang="0">
                <a:pos x="wd2" y="hd2"/>
              </a:cxn>
              <a:cxn ang="5400000">
                <a:pos x="wd2" y="hd2"/>
              </a:cxn>
              <a:cxn ang="10800000">
                <a:pos x="wd2" y="hd2"/>
              </a:cxn>
              <a:cxn ang="16200000">
                <a:pos x="wd2" y="hd2"/>
              </a:cxn>
            </a:cxnLst>
            <a:rect l="0" t="0" r="r" b="b"/>
            <a:pathLst>
              <a:path w="21600" h="21600" extrusionOk="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92" name="Shape 1565"/>
          <p:cNvSpPr/>
          <p:nvPr/>
        </p:nvSpPr>
        <p:spPr>
          <a:xfrm>
            <a:off x="2701158" y="1781354"/>
            <a:ext cx="696227" cy="713992"/>
          </a:xfrm>
          <a:custGeom>
            <a:avLst/>
            <a:gdLst/>
            <a:ahLst/>
            <a:cxnLst>
              <a:cxn ang="0">
                <a:pos x="wd2" y="hd2"/>
              </a:cxn>
              <a:cxn ang="5400000">
                <a:pos x="wd2" y="hd2"/>
              </a:cxn>
              <a:cxn ang="10800000">
                <a:pos x="wd2" y="hd2"/>
              </a:cxn>
              <a:cxn ang="16200000">
                <a:pos x="wd2" y="hd2"/>
              </a:cxn>
            </a:cxnLst>
            <a:rect l="0" t="0" r="r" b="b"/>
            <a:pathLst>
              <a:path w="21471" h="21476" extrusionOk="0">
                <a:moveTo>
                  <a:pt x="17361" y="8867"/>
                </a:moveTo>
                <a:lnTo>
                  <a:pt x="12606" y="4124"/>
                </a:lnTo>
                <a:lnTo>
                  <a:pt x="0" y="16711"/>
                </a:lnTo>
                <a:lnTo>
                  <a:pt x="0" y="21476"/>
                </a:lnTo>
                <a:lnTo>
                  <a:pt x="4755" y="21476"/>
                </a:lnTo>
                <a:lnTo>
                  <a:pt x="17361" y="8867"/>
                </a:lnTo>
                <a:close/>
                <a:moveTo>
                  <a:pt x="21084" y="5136"/>
                </a:moveTo>
                <a:cubicBezTo>
                  <a:pt x="21600" y="4619"/>
                  <a:pt x="21600" y="3854"/>
                  <a:pt x="21084" y="3360"/>
                </a:cubicBezTo>
                <a:lnTo>
                  <a:pt x="18101" y="370"/>
                </a:lnTo>
                <a:cubicBezTo>
                  <a:pt x="17607" y="-124"/>
                  <a:pt x="16845" y="-124"/>
                  <a:pt x="16329" y="370"/>
                </a:cubicBezTo>
                <a:lnTo>
                  <a:pt x="13862" y="2843"/>
                </a:lnTo>
                <a:lnTo>
                  <a:pt x="18617" y="7608"/>
                </a:lnTo>
                <a:lnTo>
                  <a:pt x="21084" y="5136"/>
                </a:ln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93" name="Shape 1566"/>
          <p:cNvSpPr/>
          <p:nvPr/>
        </p:nvSpPr>
        <p:spPr>
          <a:xfrm>
            <a:off x="2640133" y="3644878"/>
            <a:ext cx="822315" cy="751880"/>
          </a:xfrm>
          <a:custGeom>
            <a:avLst/>
            <a:gdLst/>
            <a:ahLst/>
            <a:cxnLst>
              <a:cxn ang="0">
                <a:pos x="wd2" y="hd2"/>
              </a:cxn>
              <a:cxn ang="5400000">
                <a:pos x="wd2" y="hd2"/>
              </a:cxn>
              <a:cxn ang="10800000">
                <a:pos x="wd2" y="hd2"/>
              </a:cxn>
              <a:cxn ang="16200000">
                <a:pos x="wd2" y="hd2"/>
              </a:cxn>
            </a:cxnLst>
            <a:rect l="0" t="0" r="r" b="b"/>
            <a:pathLst>
              <a:path w="21600" h="21600" extrusionOk="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94" name="Shape 1567"/>
          <p:cNvSpPr/>
          <p:nvPr/>
        </p:nvSpPr>
        <p:spPr>
          <a:xfrm>
            <a:off x="3952863" y="3765329"/>
            <a:ext cx="546631" cy="511387"/>
          </a:xfrm>
          <a:custGeom>
            <a:avLst/>
            <a:gdLst/>
            <a:ahLst/>
            <a:cxnLst>
              <a:cxn ang="0">
                <a:pos x="wd2" y="hd2"/>
              </a:cxn>
              <a:cxn ang="5400000">
                <a:pos x="wd2" y="hd2"/>
              </a:cxn>
              <a:cxn ang="10800000">
                <a:pos x="wd2" y="hd2"/>
              </a:cxn>
              <a:cxn ang="16200000">
                <a:pos x="wd2" y="hd2"/>
              </a:cxn>
            </a:cxnLst>
            <a:rect l="0" t="0" r="r" b="b"/>
            <a:pathLst>
              <a:path w="21600" h="21600" extrusionOk="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95" name="Shape 1568"/>
          <p:cNvSpPr/>
          <p:nvPr/>
        </p:nvSpPr>
        <p:spPr>
          <a:xfrm rot="10800000" flipH="1">
            <a:off x="4575153" y="3765818"/>
            <a:ext cx="546631" cy="511387"/>
          </a:xfrm>
          <a:custGeom>
            <a:avLst/>
            <a:gdLst/>
            <a:ahLst/>
            <a:cxnLst>
              <a:cxn ang="0">
                <a:pos x="wd2" y="hd2"/>
              </a:cxn>
              <a:cxn ang="5400000">
                <a:pos x="wd2" y="hd2"/>
              </a:cxn>
              <a:cxn ang="10800000">
                <a:pos x="wd2" y="hd2"/>
              </a:cxn>
              <a:cxn ang="16200000">
                <a:pos x="wd2" y="hd2"/>
              </a:cxn>
            </a:cxnLst>
            <a:rect l="0" t="0" r="r" b="b"/>
            <a:pathLst>
              <a:path w="21600" h="21600" extrusionOk="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496" name="Shape 1569"/>
          <p:cNvSpPr txBox="1"/>
          <p:nvPr/>
        </p:nvSpPr>
        <p:spPr>
          <a:xfrm>
            <a:off x="784164" y="2663272"/>
            <a:ext cx="1310001" cy="58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3200">
                <a:solidFill>
                  <a:srgbClr val="666666"/>
                </a:solidFill>
                <a:latin typeface="Helvetica Neue"/>
                <a:ea typeface="Helvetica Neue"/>
                <a:cs typeface="Helvetica Neue"/>
                <a:sym typeface="Helvetica Neue"/>
              </a:defRPr>
            </a:lvl1pPr>
          </a:lstStyle>
          <a:p>
            <a:r>
              <a:rPr sz="1600"/>
              <a:t>Form submissions</a:t>
            </a:r>
          </a:p>
        </p:txBody>
      </p:sp>
      <p:sp>
        <p:nvSpPr>
          <p:cNvPr id="497" name="Shape 1570"/>
          <p:cNvSpPr txBox="1"/>
          <p:nvPr/>
        </p:nvSpPr>
        <p:spPr>
          <a:xfrm>
            <a:off x="2396726" y="2663272"/>
            <a:ext cx="1310001" cy="58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3200">
                <a:solidFill>
                  <a:srgbClr val="666666"/>
                </a:solidFill>
                <a:latin typeface="Helvetica Neue"/>
                <a:ea typeface="Helvetica Neue"/>
                <a:cs typeface="Helvetica Neue"/>
                <a:sym typeface="Helvetica Neue"/>
              </a:defRPr>
            </a:lvl1pPr>
          </a:lstStyle>
          <a:p>
            <a:r>
              <a:rPr sz="1600"/>
              <a:t>Newsletter sign-ups</a:t>
            </a:r>
          </a:p>
        </p:txBody>
      </p:sp>
      <p:sp>
        <p:nvSpPr>
          <p:cNvPr id="498" name="Shape 1571"/>
          <p:cNvSpPr txBox="1"/>
          <p:nvPr/>
        </p:nvSpPr>
        <p:spPr>
          <a:xfrm>
            <a:off x="3952861" y="2663272"/>
            <a:ext cx="1169200" cy="58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3200">
                <a:solidFill>
                  <a:srgbClr val="666666"/>
                </a:solidFill>
                <a:latin typeface="Helvetica Neue"/>
                <a:ea typeface="Helvetica Neue"/>
                <a:cs typeface="Helvetica Neue"/>
                <a:sym typeface="Helvetica Neue"/>
              </a:defRPr>
            </a:lvl1pPr>
          </a:lstStyle>
          <a:p>
            <a:r>
              <a:rPr sz="1600"/>
              <a:t>Chat contacts</a:t>
            </a:r>
          </a:p>
        </p:txBody>
      </p:sp>
      <p:sp>
        <p:nvSpPr>
          <p:cNvPr id="499" name="Shape 1572"/>
          <p:cNvSpPr txBox="1"/>
          <p:nvPr/>
        </p:nvSpPr>
        <p:spPr>
          <a:xfrm>
            <a:off x="10085124" y="4488887"/>
            <a:ext cx="1310001" cy="677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p>
            <a:pPr algn="ctr">
              <a:spcBef>
                <a:spcPts val="650"/>
              </a:spcBef>
              <a:defRPr sz="3200">
                <a:solidFill>
                  <a:srgbClr val="666666"/>
                </a:solidFill>
                <a:latin typeface="Helvetica Neue"/>
                <a:ea typeface="Helvetica Neue"/>
                <a:cs typeface="Helvetica Neue"/>
                <a:sym typeface="Helvetica Neue"/>
              </a:defRPr>
            </a:pPr>
            <a:r>
              <a:rPr sz="1600"/>
              <a:t>Page </a:t>
            </a:r>
            <a:endParaRPr sz="1600">
              <a:solidFill>
                <a:srgbClr val="000000"/>
              </a:solidFill>
            </a:endParaRPr>
          </a:p>
          <a:p>
            <a:pPr algn="ctr">
              <a:spcBef>
                <a:spcPts val="650"/>
              </a:spcBef>
              <a:defRPr sz="3200">
                <a:solidFill>
                  <a:srgbClr val="666666"/>
                </a:solidFill>
                <a:latin typeface="Helvetica Neue"/>
                <a:ea typeface="Helvetica Neue"/>
                <a:cs typeface="Helvetica Neue"/>
                <a:sym typeface="Helvetica Neue"/>
              </a:defRPr>
            </a:pPr>
            <a:r>
              <a:rPr sz="1600"/>
              <a:t>visits</a:t>
            </a:r>
          </a:p>
        </p:txBody>
      </p:sp>
      <p:sp>
        <p:nvSpPr>
          <p:cNvPr id="500" name="Shape 1573"/>
          <p:cNvSpPr txBox="1"/>
          <p:nvPr/>
        </p:nvSpPr>
        <p:spPr>
          <a:xfrm>
            <a:off x="7121546" y="2663272"/>
            <a:ext cx="1310001" cy="677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p>
            <a:pPr algn="ctr">
              <a:spcBef>
                <a:spcPts val="650"/>
              </a:spcBef>
              <a:defRPr sz="3200">
                <a:solidFill>
                  <a:srgbClr val="666666"/>
                </a:solidFill>
                <a:latin typeface="Helvetica Neue"/>
                <a:ea typeface="Helvetica Neue"/>
                <a:cs typeface="Helvetica Neue"/>
                <a:sym typeface="Helvetica Neue"/>
              </a:defRPr>
            </a:pPr>
            <a:r>
              <a:rPr sz="1600"/>
              <a:t>Phone </a:t>
            </a:r>
            <a:endParaRPr sz="1600">
              <a:solidFill>
                <a:srgbClr val="000000"/>
              </a:solidFill>
            </a:endParaRPr>
          </a:p>
          <a:p>
            <a:pPr algn="ctr">
              <a:spcBef>
                <a:spcPts val="650"/>
              </a:spcBef>
              <a:defRPr sz="3200">
                <a:solidFill>
                  <a:srgbClr val="666666"/>
                </a:solidFill>
                <a:latin typeface="Helvetica Neue"/>
                <a:ea typeface="Helvetica Neue"/>
                <a:cs typeface="Helvetica Neue"/>
                <a:sym typeface="Helvetica Neue"/>
              </a:defRPr>
            </a:pPr>
            <a:r>
              <a:rPr sz="1600"/>
              <a:t>calls</a:t>
            </a:r>
          </a:p>
        </p:txBody>
      </p:sp>
      <p:sp>
        <p:nvSpPr>
          <p:cNvPr id="501" name="Shape 1574"/>
          <p:cNvSpPr txBox="1"/>
          <p:nvPr/>
        </p:nvSpPr>
        <p:spPr>
          <a:xfrm>
            <a:off x="8431482" y="2663272"/>
            <a:ext cx="1432801" cy="58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3200">
                <a:solidFill>
                  <a:srgbClr val="666666"/>
                </a:solidFill>
                <a:latin typeface="Helvetica Neue"/>
                <a:ea typeface="Helvetica Neue"/>
                <a:cs typeface="Helvetica Neue"/>
                <a:sym typeface="Helvetica Neue"/>
              </a:defRPr>
            </a:lvl1pPr>
          </a:lstStyle>
          <a:p>
            <a:r>
              <a:rPr sz="1600"/>
              <a:t>Cross-device activity</a:t>
            </a:r>
          </a:p>
        </p:txBody>
      </p:sp>
      <p:sp>
        <p:nvSpPr>
          <p:cNvPr id="502" name="Shape 1575"/>
          <p:cNvSpPr txBox="1"/>
          <p:nvPr/>
        </p:nvSpPr>
        <p:spPr>
          <a:xfrm>
            <a:off x="10036511" y="2663272"/>
            <a:ext cx="1432801" cy="677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p>
            <a:pPr algn="ctr">
              <a:spcBef>
                <a:spcPts val="650"/>
              </a:spcBef>
              <a:defRPr sz="3200">
                <a:solidFill>
                  <a:srgbClr val="666666"/>
                </a:solidFill>
                <a:latin typeface="Helvetica Neue"/>
                <a:ea typeface="Helvetica Neue"/>
                <a:cs typeface="Helvetica Neue"/>
                <a:sym typeface="Helvetica Neue"/>
              </a:defRPr>
            </a:pPr>
            <a:r>
              <a:rPr sz="1600"/>
              <a:t>Profile </a:t>
            </a:r>
            <a:endParaRPr sz="1600">
              <a:solidFill>
                <a:srgbClr val="000000"/>
              </a:solidFill>
            </a:endParaRPr>
          </a:p>
          <a:p>
            <a:pPr algn="ctr">
              <a:spcBef>
                <a:spcPts val="650"/>
              </a:spcBef>
              <a:defRPr sz="3200">
                <a:solidFill>
                  <a:srgbClr val="666666"/>
                </a:solidFill>
                <a:latin typeface="Helvetica Neue"/>
                <a:ea typeface="Helvetica Neue"/>
                <a:cs typeface="Helvetica Neue"/>
                <a:sym typeface="Helvetica Neue"/>
              </a:defRPr>
            </a:pPr>
            <a:r>
              <a:rPr sz="1600"/>
              <a:t>fill-outs</a:t>
            </a:r>
          </a:p>
        </p:txBody>
      </p:sp>
      <p:sp>
        <p:nvSpPr>
          <p:cNvPr id="503" name="Shape 1576"/>
          <p:cNvSpPr txBox="1"/>
          <p:nvPr/>
        </p:nvSpPr>
        <p:spPr>
          <a:xfrm>
            <a:off x="722690" y="4488887"/>
            <a:ext cx="1432801" cy="58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3200">
                <a:solidFill>
                  <a:srgbClr val="666666"/>
                </a:solidFill>
                <a:latin typeface="Helvetica Neue"/>
                <a:ea typeface="Helvetica Neue"/>
                <a:cs typeface="Helvetica Neue"/>
                <a:sym typeface="Helvetica Neue"/>
              </a:defRPr>
            </a:lvl1pPr>
          </a:lstStyle>
          <a:p>
            <a:r>
              <a:rPr sz="1600"/>
              <a:t>Return site visits</a:t>
            </a:r>
          </a:p>
        </p:txBody>
      </p:sp>
      <p:sp>
        <p:nvSpPr>
          <p:cNvPr id="504" name="Shape 1577"/>
          <p:cNvSpPr txBox="1"/>
          <p:nvPr/>
        </p:nvSpPr>
        <p:spPr>
          <a:xfrm>
            <a:off x="2335326" y="4488887"/>
            <a:ext cx="1432801" cy="58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3200">
                <a:solidFill>
                  <a:srgbClr val="666666"/>
                </a:solidFill>
                <a:latin typeface="Helvetica Neue"/>
                <a:ea typeface="Helvetica Neue"/>
                <a:cs typeface="Helvetica Neue"/>
                <a:sym typeface="Helvetica Neue"/>
              </a:defRPr>
            </a:lvl1pPr>
          </a:lstStyle>
          <a:p>
            <a:r>
              <a:rPr sz="1600"/>
              <a:t>Offline dealer lookups</a:t>
            </a:r>
          </a:p>
        </p:txBody>
      </p:sp>
      <p:sp>
        <p:nvSpPr>
          <p:cNvPr id="505" name="Shape 1578"/>
          <p:cNvSpPr txBox="1"/>
          <p:nvPr/>
        </p:nvSpPr>
        <p:spPr>
          <a:xfrm>
            <a:off x="3902931" y="4488887"/>
            <a:ext cx="1310001" cy="58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3200">
                <a:solidFill>
                  <a:srgbClr val="666666"/>
                </a:solidFill>
                <a:latin typeface="Helvetica Neue"/>
                <a:ea typeface="Helvetica Neue"/>
                <a:cs typeface="Helvetica Neue"/>
                <a:sym typeface="Helvetica Neue"/>
              </a:defRPr>
            </a:lvl1pPr>
          </a:lstStyle>
          <a:p>
            <a:r>
              <a:rPr sz="1600"/>
              <a:t>Perception change</a:t>
            </a:r>
          </a:p>
        </p:txBody>
      </p:sp>
      <p:sp>
        <p:nvSpPr>
          <p:cNvPr id="506" name="Shape 1579"/>
          <p:cNvSpPr txBox="1"/>
          <p:nvPr/>
        </p:nvSpPr>
        <p:spPr>
          <a:xfrm>
            <a:off x="5512688" y="4488887"/>
            <a:ext cx="1310001" cy="58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3200">
                <a:solidFill>
                  <a:srgbClr val="666666"/>
                </a:solidFill>
                <a:latin typeface="Helvetica Neue"/>
                <a:ea typeface="Helvetica Neue"/>
                <a:cs typeface="Helvetica Neue"/>
                <a:sym typeface="Helvetica Neue"/>
              </a:defRPr>
            </a:lvl1pPr>
          </a:lstStyle>
          <a:p>
            <a:r>
              <a:rPr sz="1600"/>
              <a:t>App downloads</a:t>
            </a:r>
          </a:p>
        </p:txBody>
      </p:sp>
      <p:sp>
        <p:nvSpPr>
          <p:cNvPr id="507" name="Shape 1580"/>
          <p:cNvSpPr txBox="1"/>
          <p:nvPr/>
        </p:nvSpPr>
        <p:spPr>
          <a:xfrm>
            <a:off x="6982294" y="4488887"/>
            <a:ext cx="1310001" cy="58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lvl1pPr marL="0" indent="0" algn="ctr">
              <a:spcBef>
                <a:spcPts val="1300"/>
              </a:spcBef>
              <a:buSzTx/>
              <a:buNone/>
              <a:defRPr sz="3200">
                <a:solidFill>
                  <a:srgbClr val="666666"/>
                </a:solidFill>
                <a:latin typeface="Helvetica Neue"/>
                <a:ea typeface="Helvetica Neue"/>
                <a:cs typeface="Helvetica Neue"/>
                <a:sym typeface="Helvetica Neue"/>
              </a:defRPr>
            </a:lvl1pPr>
          </a:lstStyle>
          <a:p>
            <a:r>
              <a:rPr sz="1600"/>
              <a:t>In-app purchases</a:t>
            </a:r>
          </a:p>
        </p:txBody>
      </p:sp>
      <p:sp>
        <p:nvSpPr>
          <p:cNvPr id="508" name="Shape 1581"/>
          <p:cNvSpPr txBox="1"/>
          <p:nvPr/>
        </p:nvSpPr>
        <p:spPr>
          <a:xfrm>
            <a:off x="8451914" y="4488887"/>
            <a:ext cx="1432801" cy="677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p>
            <a:pPr algn="ctr">
              <a:spcBef>
                <a:spcPts val="650"/>
              </a:spcBef>
              <a:defRPr sz="3200">
                <a:solidFill>
                  <a:srgbClr val="666666"/>
                </a:solidFill>
                <a:latin typeface="Helvetica Neue"/>
                <a:ea typeface="Helvetica Neue"/>
                <a:cs typeface="Helvetica Neue"/>
                <a:sym typeface="Helvetica Neue"/>
              </a:defRPr>
            </a:pPr>
            <a:r>
              <a:rPr sz="1600"/>
              <a:t>Video </a:t>
            </a:r>
            <a:endParaRPr sz="1600">
              <a:solidFill>
                <a:srgbClr val="000000"/>
              </a:solidFill>
            </a:endParaRPr>
          </a:p>
          <a:p>
            <a:pPr algn="ctr">
              <a:spcBef>
                <a:spcPts val="650"/>
              </a:spcBef>
              <a:defRPr sz="3200">
                <a:solidFill>
                  <a:srgbClr val="666666"/>
                </a:solidFill>
                <a:latin typeface="Helvetica Neue"/>
                <a:ea typeface="Helvetica Neue"/>
                <a:cs typeface="Helvetica Neue"/>
                <a:sym typeface="Helvetica Neue"/>
              </a:defRPr>
            </a:pPr>
            <a:r>
              <a:rPr sz="1600"/>
              <a:t>views</a:t>
            </a:r>
          </a:p>
        </p:txBody>
      </p:sp>
      <p:sp>
        <p:nvSpPr>
          <p:cNvPr id="509" name="Shape 1582"/>
          <p:cNvSpPr/>
          <p:nvPr/>
        </p:nvSpPr>
        <p:spPr>
          <a:xfrm flipH="1">
            <a:off x="1160793" y="3765329"/>
            <a:ext cx="546606" cy="511333"/>
          </a:xfrm>
          <a:custGeom>
            <a:avLst/>
            <a:gdLst/>
            <a:ahLst/>
            <a:cxnLst>
              <a:cxn ang="0">
                <a:pos x="wd2" y="hd2"/>
              </a:cxn>
              <a:cxn ang="5400000">
                <a:pos x="wd2" y="hd2"/>
              </a:cxn>
              <a:cxn ang="10800000">
                <a:pos x="wd2" y="hd2"/>
              </a:cxn>
              <a:cxn ang="16200000">
                <a:pos x="wd2" y="hd2"/>
              </a:cxn>
            </a:cxnLst>
            <a:rect l="0" t="0" r="r" b="b"/>
            <a:pathLst>
              <a:path w="21600" h="21600" extrusionOk="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FFFFFF"/>
          </a:solidFill>
          <a:ln w="12700">
            <a:miter lim="400000"/>
          </a:ln>
        </p:spPr>
        <p:txBody>
          <a:bodyPr lIns="60960" tIns="60960" rIns="60960" bIns="60960" anchor="ctr"/>
          <a:lstStyle/>
          <a:p>
            <a:pPr defTabSz="1219200">
              <a:spcBef>
                <a:spcPts val="0"/>
              </a:spcBef>
              <a:defRPr sz="4800">
                <a:solidFill>
                  <a:srgbClr val="000000"/>
                </a:solidFill>
                <a:latin typeface="Helvetica Neue"/>
                <a:ea typeface="Helvetica Neue"/>
                <a:cs typeface="Helvetica Neue"/>
                <a:sym typeface="Helvetica Neue"/>
              </a:defRPr>
            </a:pPr>
            <a:endParaRPr sz="2400"/>
          </a:p>
        </p:txBody>
      </p:sp>
      <p:sp>
        <p:nvSpPr>
          <p:cNvPr id="510" name="Shape 1583"/>
          <p:cNvSpPr/>
          <p:nvPr/>
        </p:nvSpPr>
        <p:spPr>
          <a:xfrm>
            <a:off x="5743161" y="1808743"/>
            <a:ext cx="906625" cy="654959"/>
          </a:xfrm>
          <a:custGeom>
            <a:avLst/>
            <a:gdLst/>
            <a:ahLst/>
            <a:cxnLst>
              <a:cxn ang="0">
                <a:pos x="wd2" y="hd2"/>
              </a:cxn>
              <a:cxn ang="5400000">
                <a:pos x="wd2" y="hd2"/>
              </a:cxn>
              <a:cxn ang="10800000">
                <a:pos x="wd2" y="hd2"/>
              </a:cxn>
              <a:cxn ang="16200000">
                <a:pos x="wd2" y="hd2"/>
              </a:cxn>
            </a:cxnLst>
            <a:rect l="0" t="0" r="r" b="b"/>
            <a:pathLst>
              <a:path w="21600" h="21600" extrusionOk="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424242"/>
          </a:solidFill>
          <a:ln w="12700">
            <a:miter lim="400000"/>
          </a:ln>
        </p:spPr>
        <p:txBody>
          <a:bodyPr lIns="60960" tIns="60960" rIns="60960" bIns="60960" anchor="ctr"/>
          <a:lstStyle/>
          <a:p>
            <a:pPr defTabSz="1219200">
              <a:spcBef>
                <a:spcPts val="0"/>
              </a:spcBef>
              <a:defRPr sz="1600">
                <a:solidFill>
                  <a:srgbClr val="000000"/>
                </a:solidFill>
                <a:latin typeface="Helvetica Neue"/>
                <a:ea typeface="Helvetica Neue"/>
                <a:cs typeface="Helvetica Neue"/>
                <a:sym typeface="Helvetica Neue"/>
              </a:defRPr>
            </a:pPr>
            <a:endParaRPr sz="800"/>
          </a:p>
        </p:txBody>
      </p:sp>
      <p:sp>
        <p:nvSpPr>
          <p:cNvPr id="511" name="Shape 1584"/>
          <p:cNvSpPr txBox="1"/>
          <p:nvPr/>
        </p:nvSpPr>
        <p:spPr>
          <a:xfrm>
            <a:off x="5405393" y="2663272"/>
            <a:ext cx="1432801" cy="677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00" tIns="47400" rIns="47400" bIns="47400">
            <a:spAutoFit/>
          </a:bodyPr>
          <a:lstStyle/>
          <a:p>
            <a:pPr algn="ctr">
              <a:spcBef>
                <a:spcPts val="650"/>
              </a:spcBef>
              <a:defRPr sz="3200">
                <a:solidFill>
                  <a:srgbClr val="666666"/>
                </a:solidFill>
                <a:latin typeface="Helvetica Neue"/>
                <a:ea typeface="Helvetica Neue"/>
                <a:cs typeface="Helvetica Neue"/>
                <a:sym typeface="Helvetica Neue"/>
              </a:defRPr>
            </a:pPr>
            <a:r>
              <a:rPr sz="1600"/>
              <a:t>Email </a:t>
            </a:r>
            <a:endParaRPr sz="1600">
              <a:solidFill>
                <a:srgbClr val="000000"/>
              </a:solidFill>
            </a:endParaRPr>
          </a:p>
          <a:p>
            <a:pPr algn="ctr">
              <a:spcBef>
                <a:spcPts val="650"/>
              </a:spcBef>
              <a:defRPr sz="3200">
                <a:solidFill>
                  <a:srgbClr val="666666"/>
                </a:solidFill>
                <a:latin typeface="Helvetica Neue"/>
                <a:ea typeface="Helvetica Neue"/>
                <a:cs typeface="Helvetica Neue"/>
                <a:sym typeface="Helvetica Neue"/>
              </a:defRPr>
            </a:pPr>
            <a:r>
              <a:rPr sz="1600"/>
              <a:t>contacts</a:t>
            </a:r>
          </a:p>
        </p:txBody>
      </p:sp>
      <p:sp>
        <p:nvSpPr>
          <p:cNvPr id="512" name="Shape 1585"/>
          <p:cNvSpPr/>
          <p:nvPr/>
        </p:nvSpPr>
        <p:spPr>
          <a:xfrm>
            <a:off x="3820873" y="1826894"/>
            <a:ext cx="364855" cy="262253"/>
          </a:xfrm>
          <a:custGeom>
            <a:avLst/>
            <a:gdLst/>
            <a:ahLst/>
            <a:cxnLst>
              <a:cxn ang="0">
                <a:pos x="wd2" y="hd2"/>
              </a:cxn>
              <a:cxn ang="5400000">
                <a:pos x="wd2" y="hd2"/>
              </a:cxn>
              <a:cxn ang="10800000">
                <a:pos x="wd2" y="hd2"/>
              </a:cxn>
              <a:cxn ang="16200000">
                <a:pos x="wd2" y="hd2"/>
              </a:cxn>
            </a:cxnLst>
            <a:rect l="0" t="0" r="r" b="b"/>
            <a:pathLst>
              <a:path w="21600" h="21600" extrusionOk="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424242"/>
          </a:solidFill>
          <a:ln w="12700">
            <a:miter lim="400000"/>
          </a:ln>
        </p:spPr>
        <p:txBody>
          <a:bodyPr lIns="60960" tIns="60960" rIns="60960" bIns="60960" anchor="ctr"/>
          <a:lstStyle/>
          <a:p>
            <a:pPr defTabSz="1219200">
              <a:spcBef>
                <a:spcPts val="0"/>
              </a:spcBef>
              <a:defRPr sz="4800">
                <a:solidFill>
                  <a:srgbClr val="000000"/>
                </a:solidFill>
                <a:latin typeface="Helvetica Neue"/>
                <a:ea typeface="Helvetica Neue"/>
                <a:cs typeface="Helvetica Neue"/>
                <a:sym typeface="Helvetica Neue"/>
              </a:defRPr>
            </a:pPr>
            <a:endParaRPr sz="2400"/>
          </a:p>
        </p:txBody>
      </p:sp>
      <p:sp>
        <p:nvSpPr>
          <p:cNvPr id="513" name="Shape 1586"/>
          <p:cNvSpPr/>
          <p:nvPr/>
        </p:nvSpPr>
        <p:spPr>
          <a:xfrm>
            <a:off x="5506974" y="1826896"/>
            <a:ext cx="364869" cy="262201"/>
          </a:xfrm>
          <a:custGeom>
            <a:avLst/>
            <a:gdLst/>
            <a:ahLst/>
            <a:cxnLst>
              <a:cxn ang="0">
                <a:pos x="wd2" y="hd2"/>
              </a:cxn>
              <a:cxn ang="5400000">
                <a:pos x="wd2" y="hd2"/>
              </a:cxn>
              <a:cxn ang="10800000">
                <a:pos x="wd2" y="hd2"/>
              </a:cxn>
              <a:cxn ang="16200000">
                <a:pos x="wd2" y="hd2"/>
              </a:cxn>
            </a:cxnLst>
            <a:rect l="0" t="0" r="r" b="b"/>
            <a:pathLst>
              <a:path w="21600" h="21600" extrusionOk="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424242"/>
          </a:solidFill>
          <a:ln w="12700">
            <a:miter lim="400000"/>
          </a:ln>
        </p:spPr>
        <p:txBody>
          <a:bodyPr lIns="60960" tIns="60960" rIns="60960" bIns="60960" anchor="ctr"/>
          <a:lstStyle/>
          <a:p>
            <a:pPr defTabSz="1219200">
              <a:spcBef>
                <a:spcPts val="0"/>
              </a:spcBef>
              <a:defRPr sz="4800">
                <a:solidFill>
                  <a:srgbClr val="000000"/>
                </a:solidFill>
                <a:latin typeface="Helvetica Neue"/>
                <a:ea typeface="Helvetica Neue"/>
                <a:cs typeface="Helvetica Neue"/>
                <a:sym typeface="Helvetica Neue"/>
              </a:defRPr>
            </a:pPr>
            <a:endParaRPr sz="2400"/>
          </a:p>
        </p:txBody>
      </p:sp>
      <p:sp>
        <p:nvSpPr>
          <p:cNvPr id="514" name="Shape 1587"/>
          <p:cNvSpPr/>
          <p:nvPr/>
        </p:nvSpPr>
        <p:spPr>
          <a:xfrm>
            <a:off x="1120759" y="1808733"/>
            <a:ext cx="636097" cy="655240"/>
          </a:xfrm>
          <a:custGeom>
            <a:avLst/>
            <a:gdLst/>
            <a:ahLst/>
            <a:cxnLst>
              <a:cxn ang="0">
                <a:pos x="wd2" y="hd2"/>
              </a:cxn>
              <a:cxn ang="5400000">
                <a:pos x="wd2" y="hd2"/>
              </a:cxn>
              <a:cxn ang="10800000">
                <a:pos x="wd2" y="hd2"/>
              </a:cxn>
              <a:cxn ang="16200000">
                <a:pos x="wd2" y="hd2"/>
              </a:cxn>
            </a:cxnLst>
            <a:rect l="0" t="0" r="r" b="b"/>
            <a:pathLst>
              <a:path w="21600" h="21600" extrusionOk="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424242"/>
          </a:solidFill>
          <a:ln w="12700">
            <a:miter lim="400000"/>
          </a:ln>
        </p:spPr>
        <p:txBody>
          <a:bodyPr lIns="60960" tIns="60960" rIns="60960" bIns="60960" anchor="ctr"/>
          <a:lstStyle/>
          <a:p>
            <a:pPr defTabSz="1219200">
              <a:spcBef>
                <a:spcPts val="0"/>
              </a:spcBef>
              <a:defRPr sz="4800">
                <a:solidFill>
                  <a:srgbClr val="000000"/>
                </a:solidFill>
                <a:latin typeface="Helvetica Neue"/>
                <a:ea typeface="Helvetica Neue"/>
                <a:cs typeface="Helvetica Neue"/>
                <a:sym typeface="Helvetica Neue"/>
              </a:defRPr>
            </a:pPr>
            <a:endParaRPr sz="2400"/>
          </a:p>
        </p:txBody>
      </p:sp>
    </p:spTree>
    <p:extLst>
      <p:ext uri="{BB962C8B-B14F-4D97-AF65-F5344CB8AC3E}">
        <p14:creationId xmlns:p14="http://schemas.microsoft.com/office/powerpoint/2010/main" val="12105925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7">
            <a:extLst>
              <a:ext uri="{FF2B5EF4-FFF2-40B4-BE49-F238E27FC236}">
                <a16:creationId xmlns:a16="http://schemas.microsoft.com/office/drawing/2014/main" id="{B55CAC33-6F1B-E842-9982-4435BBA376DB}"/>
              </a:ext>
            </a:extLst>
          </p:cNvPr>
          <p:cNvSpPr>
            <a:spLocks noGrp="1"/>
          </p:cNvSpPr>
          <p:nvPr>
            <p:ph sz="quarter" idx="10"/>
          </p:nvPr>
        </p:nvSpPr>
        <p:spPr/>
        <p:txBody>
          <a:bodyPr/>
          <a:lstStyle/>
          <a:p>
            <a:endParaRPr lang="en-US" dirty="0"/>
          </a:p>
        </p:txBody>
      </p:sp>
      <p:sp>
        <p:nvSpPr>
          <p:cNvPr id="37" name="Title 36">
            <a:extLst>
              <a:ext uri="{FF2B5EF4-FFF2-40B4-BE49-F238E27FC236}">
                <a16:creationId xmlns:a16="http://schemas.microsoft.com/office/drawing/2014/main" id="{44AEF134-1042-194E-8201-B25C4C70165B}"/>
              </a:ext>
            </a:extLst>
          </p:cNvPr>
          <p:cNvSpPr>
            <a:spLocks noGrp="1"/>
          </p:cNvSpPr>
          <p:nvPr>
            <p:ph type="title"/>
          </p:nvPr>
        </p:nvSpPr>
        <p:spPr/>
        <p:txBody>
          <a:bodyPr/>
          <a:lstStyle/>
          <a:p>
            <a:r>
              <a:rPr lang="en-US" sz="4400" dirty="0"/>
              <a:t>Applying Minto’s Ideas to Data Pursuit Ensures a Sound Approach </a:t>
            </a:r>
            <a:endParaRPr lang="en-US" dirty="0"/>
          </a:p>
        </p:txBody>
      </p:sp>
      <p:sp>
        <p:nvSpPr>
          <p:cNvPr id="39" name="Content Placeholder 38">
            <a:extLst>
              <a:ext uri="{FF2B5EF4-FFF2-40B4-BE49-F238E27FC236}">
                <a16:creationId xmlns:a16="http://schemas.microsoft.com/office/drawing/2014/main" id="{B00A7272-CE99-F241-AD98-3949E36977A7}"/>
              </a:ext>
            </a:extLst>
          </p:cNvPr>
          <p:cNvSpPr>
            <a:spLocks noGrp="1"/>
          </p:cNvSpPr>
          <p:nvPr>
            <p:ph sz="quarter" idx="11"/>
          </p:nvPr>
        </p:nvSpPr>
        <p:spPr/>
        <p:txBody>
          <a:bodyPr/>
          <a:lstStyle/>
          <a:p>
            <a:endParaRPr lang="en-US" dirty="0"/>
          </a:p>
        </p:txBody>
      </p:sp>
      <p:sp>
        <p:nvSpPr>
          <p:cNvPr id="9" name="Content Placeholder 1">
            <a:extLst>
              <a:ext uri="{FF2B5EF4-FFF2-40B4-BE49-F238E27FC236}">
                <a16:creationId xmlns:a16="http://schemas.microsoft.com/office/drawing/2014/main" id="{DB89EE6D-59BF-9140-817F-FA24E278F76B}"/>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8013"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 Adapted from Barbara Minto “The Pyramid Principle.”</a:t>
            </a:r>
          </a:p>
        </p:txBody>
      </p:sp>
      <p:grpSp>
        <p:nvGrpSpPr>
          <p:cNvPr id="2" name="Group 1">
            <a:extLst>
              <a:ext uri="{FF2B5EF4-FFF2-40B4-BE49-F238E27FC236}">
                <a16:creationId xmlns:a16="http://schemas.microsoft.com/office/drawing/2014/main" id="{107B19F6-C24E-104A-9585-E868DD09287D}"/>
              </a:ext>
            </a:extLst>
          </p:cNvPr>
          <p:cNvGrpSpPr>
            <a:grpSpLocks noChangeAspect="1"/>
          </p:cNvGrpSpPr>
          <p:nvPr/>
        </p:nvGrpSpPr>
        <p:grpSpPr>
          <a:xfrm>
            <a:off x="609600" y="1677951"/>
            <a:ext cx="10972800" cy="4572000"/>
            <a:chOff x="3615911" y="2931089"/>
            <a:chExt cx="3937137" cy="2797060"/>
          </a:xfrm>
        </p:grpSpPr>
        <p:grpSp>
          <p:nvGrpSpPr>
            <p:cNvPr id="5" name="Group 4">
              <a:extLst>
                <a:ext uri="{FF2B5EF4-FFF2-40B4-BE49-F238E27FC236}">
                  <a16:creationId xmlns:a16="http://schemas.microsoft.com/office/drawing/2014/main" id="{2DFE41E1-45E3-1048-B2F2-F7095A466580}"/>
                </a:ext>
              </a:extLst>
            </p:cNvPr>
            <p:cNvGrpSpPr/>
            <p:nvPr/>
          </p:nvGrpSpPr>
          <p:grpSpPr>
            <a:xfrm>
              <a:off x="3682651" y="5174285"/>
              <a:ext cx="3783527" cy="192133"/>
              <a:chOff x="3682651" y="5174285"/>
              <a:chExt cx="3783527" cy="192133"/>
            </a:xfrm>
          </p:grpSpPr>
          <p:pic>
            <p:nvPicPr>
              <p:cNvPr id="21" name="Picture 20">
                <a:extLst>
                  <a:ext uri="{FF2B5EF4-FFF2-40B4-BE49-F238E27FC236}">
                    <a16:creationId xmlns:a16="http://schemas.microsoft.com/office/drawing/2014/main" id="{0BDBB88E-9F4B-E145-9FE4-01D0B0A8AB15}"/>
                  </a:ext>
                </a:extLst>
              </p:cNvPr>
              <p:cNvPicPr>
                <a:picLocks noChangeAspect="1"/>
              </p:cNvPicPr>
              <p:nvPr/>
            </p:nvPicPr>
            <p:blipFill rotWithShape="1">
              <a:blip r:embed="rId3"/>
              <a:srcRect l="34957" t="41899" r="46200" b="53625"/>
              <a:stretch/>
            </p:blipFill>
            <p:spPr>
              <a:xfrm>
                <a:off x="3682651" y="5174285"/>
                <a:ext cx="1170802" cy="192133"/>
              </a:xfrm>
              <a:prstGeom prst="rect">
                <a:avLst/>
              </a:prstGeom>
            </p:spPr>
          </p:pic>
          <p:pic>
            <p:nvPicPr>
              <p:cNvPr id="22" name="Picture 21">
                <a:extLst>
                  <a:ext uri="{FF2B5EF4-FFF2-40B4-BE49-F238E27FC236}">
                    <a16:creationId xmlns:a16="http://schemas.microsoft.com/office/drawing/2014/main" id="{405390EE-65BC-5E49-B0D3-161C639A9CE6}"/>
                  </a:ext>
                </a:extLst>
              </p:cNvPr>
              <p:cNvPicPr>
                <a:picLocks noChangeAspect="1"/>
              </p:cNvPicPr>
              <p:nvPr/>
            </p:nvPicPr>
            <p:blipFill rotWithShape="1">
              <a:blip r:embed="rId3"/>
              <a:srcRect l="34957" t="41899" r="46200" b="53625"/>
              <a:stretch/>
            </p:blipFill>
            <p:spPr>
              <a:xfrm>
                <a:off x="4966803" y="5174285"/>
                <a:ext cx="1170802" cy="192133"/>
              </a:xfrm>
              <a:prstGeom prst="rect">
                <a:avLst/>
              </a:prstGeom>
            </p:spPr>
          </p:pic>
          <p:pic>
            <p:nvPicPr>
              <p:cNvPr id="23" name="Picture 22">
                <a:extLst>
                  <a:ext uri="{FF2B5EF4-FFF2-40B4-BE49-F238E27FC236}">
                    <a16:creationId xmlns:a16="http://schemas.microsoft.com/office/drawing/2014/main" id="{D352ED4D-2D0E-9B49-BAB5-0A0C9ED8DB4A}"/>
                  </a:ext>
                </a:extLst>
              </p:cNvPr>
              <p:cNvPicPr>
                <a:picLocks noChangeAspect="1"/>
              </p:cNvPicPr>
              <p:nvPr/>
            </p:nvPicPr>
            <p:blipFill rotWithShape="1">
              <a:blip r:embed="rId3"/>
              <a:srcRect l="34957" t="41899" r="46200" b="53625"/>
              <a:stretch/>
            </p:blipFill>
            <p:spPr>
              <a:xfrm>
                <a:off x="6295376" y="5174285"/>
                <a:ext cx="1170802" cy="192133"/>
              </a:xfrm>
              <a:prstGeom prst="rect">
                <a:avLst/>
              </a:prstGeom>
            </p:spPr>
          </p:pic>
        </p:grpSp>
        <p:pic>
          <p:nvPicPr>
            <p:cNvPr id="8" name="Picture 7">
              <a:extLst>
                <a:ext uri="{FF2B5EF4-FFF2-40B4-BE49-F238E27FC236}">
                  <a16:creationId xmlns:a16="http://schemas.microsoft.com/office/drawing/2014/main" id="{CF3D9F5B-2F6D-F040-B5B8-81713E10B3E6}"/>
                </a:ext>
              </a:extLst>
            </p:cNvPr>
            <p:cNvPicPr>
              <a:picLocks noChangeAspect="1"/>
            </p:cNvPicPr>
            <p:nvPr/>
          </p:nvPicPr>
          <p:blipFill rotWithShape="1">
            <a:blip r:embed="rId3"/>
            <a:srcRect l="25365" t="22616" r="35643" b="23108"/>
            <a:stretch/>
          </p:blipFill>
          <p:spPr>
            <a:xfrm>
              <a:off x="3682652" y="2931089"/>
              <a:ext cx="3820438" cy="2329843"/>
            </a:xfrm>
            <a:prstGeom prst="rect">
              <a:avLst/>
            </a:prstGeom>
          </p:spPr>
        </p:pic>
        <p:sp>
          <p:nvSpPr>
            <p:cNvPr id="7" name="TextBox 6">
              <a:extLst>
                <a:ext uri="{FF2B5EF4-FFF2-40B4-BE49-F238E27FC236}">
                  <a16:creationId xmlns:a16="http://schemas.microsoft.com/office/drawing/2014/main" id="{56806A52-AAD4-5941-A90C-42625C8000D4}"/>
                </a:ext>
              </a:extLst>
            </p:cNvPr>
            <p:cNvSpPr txBox="1"/>
            <p:nvPr/>
          </p:nvSpPr>
          <p:spPr>
            <a:xfrm>
              <a:off x="3765350" y="4342849"/>
              <a:ext cx="1005403" cy="621363"/>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the level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of awareness for Bellabeat today?</a:t>
              </a:r>
            </a:p>
          </p:txBody>
        </p:sp>
        <p:sp>
          <p:nvSpPr>
            <p:cNvPr id="10" name="TextBox 9">
              <a:extLst>
                <a:ext uri="{FF2B5EF4-FFF2-40B4-BE49-F238E27FC236}">
                  <a16:creationId xmlns:a16="http://schemas.microsoft.com/office/drawing/2014/main" id="{E5AF72F1-1181-EF46-8E92-065ADFDBA550}"/>
                </a:ext>
              </a:extLst>
            </p:cNvPr>
            <p:cNvSpPr txBox="1"/>
            <p:nvPr/>
          </p:nvSpPr>
          <p:spPr>
            <a:xfrm>
              <a:off x="6391553" y="4342852"/>
              <a:ext cx="1005403" cy="621363"/>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Why</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awareness critical for Bellabeat’s product adoption?</a:t>
              </a:r>
            </a:p>
          </p:txBody>
        </p:sp>
        <p:sp>
          <p:nvSpPr>
            <p:cNvPr id="11" name="TextBox 10">
              <a:extLst>
                <a:ext uri="{FF2B5EF4-FFF2-40B4-BE49-F238E27FC236}">
                  <a16:creationId xmlns:a16="http://schemas.microsoft.com/office/drawing/2014/main" id="{A9C924D0-2F33-2F4B-AA09-47056997AA82}"/>
                </a:ext>
              </a:extLst>
            </p:cNvPr>
            <p:cNvSpPr txBox="1"/>
            <p:nvPr/>
          </p:nvSpPr>
          <p:spPr>
            <a:xfrm>
              <a:off x="5081539" y="4342851"/>
              <a:ext cx="1005403" cy="621363"/>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has awareness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Bellabeat changed</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000" dirty="0">
                  <a:solidFill>
                    <a:prstClr val="black"/>
                  </a:solidFill>
                </a:rPr>
                <a:t>over time?</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C6093EB9-2C27-AF45-BEEB-D16FA83B6D1B}"/>
                </a:ext>
              </a:extLst>
            </p:cNvPr>
            <p:cNvSpPr>
              <a:spLocks noChangeAspect="1"/>
            </p:cNvSpPr>
            <p:nvPr/>
          </p:nvSpPr>
          <p:spPr>
            <a:xfrm>
              <a:off x="3682651"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0501900B-7F2A-0A47-B4D2-000DEDC79D76}"/>
                </a:ext>
              </a:extLst>
            </p:cNvPr>
            <p:cNvSpPr>
              <a:spLocks noChangeAspect="1"/>
            </p:cNvSpPr>
            <p:nvPr/>
          </p:nvSpPr>
          <p:spPr>
            <a:xfrm>
              <a:off x="4088455"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9417DB2-5B37-AA4F-9FEA-3B12B1ECA9C2}"/>
                </a:ext>
              </a:extLst>
            </p:cNvPr>
            <p:cNvSpPr>
              <a:spLocks noChangeAspect="1"/>
            </p:cNvSpPr>
            <p:nvPr/>
          </p:nvSpPr>
          <p:spPr>
            <a:xfrm>
              <a:off x="4494259"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9004362B-1F41-FB4E-921B-E49C301EAE65}"/>
                </a:ext>
              </a:extLst>
            </p:cNvPr>
            <p:cNvSpPr>
              <a:spLocks noChangeAspect="1"/>
            </p:cNvSpPr>
            <p:nvPr/>
          </p:nvSpPr>
          <p:spPr>
            <a:xfrm>
              <a:off x="4988737"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98837B1B-EAB3-DA4A-9014-B69E8B1F6BED}"/>
                </a:ext>
              </a:extLst>
            </p:cNvPr>
            <p:cNvSpPr>
              <a:spLocks noChangeAspect="1"/>
            </p:cNvSpPr>
            <p:nvPr/>
          </p:nvSpPr>
          <p:spPr>
            <a:xfrm>
              <a:off x="5394541"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43756568-060E-724B-B607-4A2B657462E1}"/>
                </a:ext>
              </a:extLst>
            </p:cNvPr>
            <p:cNvSpPr>
              <a:spLocks noChangeAspect="1"/>
            </p:cNvSpPr>
            <p:nvPr/>
          </p:nvSpPr>
          <p:spPr>
            <a:xfrm>
              <a:off x="5800345"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6720F959-6771-7B4C-84D2-B7CF67A7EE8F}"/>
                </a:ext>
              </a:extLst>
            </p:cNvPr>
            <p:cNvSpPr>
              <a:spLocks noChangeAspect="1"/>
            </p:cNvSpPr>
            <p:nvPr/>
          </p:nvSpPr>
          <p:spPr>
            <a:xfrm>
              <a:off x="6301389"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7FC3E2-62DD-C542-BFF5-6C7C3E1EC783}"/>
                </a:ext>
              </a:extLst>
            </p:cNvPr>
            <p:cNvSpPr>
              <a:spLocks noChangeAspect="1"/>
            </p:cNvSpPr>
            <p:nvPr/>
          </p:nvSpPr>
          <p:spPr>
            <a:xfrm>
              <a:off x="6707193"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AF4F2F3-8D1A-0E43-B8EE-268119A844E4}"/>
                </a:ext>
              </a:extLst>
            </p:cNvPr>
            <p:cNvSpPr>
              <a:spLocks noChangeAspect="1"/>
            </p:cNvSpPr>
            <p:nvPr/>
          </p:nvSpPr>
          <p:spPr>
            <a:xfrm>
              <a:off x="7112997"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765ECEE4-7AE8-4D45-A9F7-13DFAFE5319F}"/>
                </a:ext>
              </a:extLst>
            </p:cNvPr>
            <p:cNvSpPr txBox="1"/>
            <p:nvPr/>
          </p:nvSpPr>
          <p:spPr>
            <a:xfrm>
              <a:off x="3615911" y="5399342"/>
              <a:ext cx="513568" cy="291852"/>
            </a:xfrm>
            <a:prstGeom prst="rect">
              <a:avLst/>
            </a:prstGeom>
            <a:noFill/>
          </p:spPr>
          <p:txBody>
            <a:bodyPr wrap="square" rtlCol="0" anchor="ctr">
              <a:spAutoFit/>
            </a:bodyPr>
            <a:lstStyle/>
            <a:p>
              <a:pPr lvl="0" algn="ctr">
                <a:lnSpc>
                  <a:spcPts val="1000"/>
                </a:lnSpc>
                <a:defRPr/>
              </a:pPr>
              <a:r>
                <a:rPr lang="en-US" sz="1000" dirty="0">
                  <a:solidFill>
                    <a:prstClr val="black"/>
                  </a:solidFill>
                </a:rPr>
                <a:t>Bellabeat</a:t>
              </a:r>
            </a:p>
            <a:p>
              <a:pPr lvl="0" algn="ctr">
                <a:lnSpc>
                  <a:spcPts val="1000"/>
                </a:lnSpc>
                <a:defRPr/>
              </a:pPr>
              <a:r>
                <a:rPr lang="en-US" sz="1000" dirty="0">
                  <a:solidFill>
                    <a:prstClr val="black"/>
                  </a:solidFill>
                </a:rPr>
                <a:t>Awareness</a:t>
              </a:r>
            </a:p>
            <a:p>
              <a:pPr lvl="0" algn="ctr">
                <a:lnSpc>
                  <a:spcPts val="1000"/>
                </a:lnSpc>
                <a:defRPr/>
              </a:pPr>
              <a:r>
                <a:rPr lang="en-US" sz="1000" dirty="0">
                  <a:solidFill>
                    <a:prstClr val="black"/>
                  </a:solidFill>
                </a:rPr>
                <a:t>Study</a:t>
              </a:r>
            </a:p>
          </p:txBody>
        </p:sp>
        <p:sp>
          <p:nvSpPr>
            <p:cNvPr id="25" name="TextBox 24">
              <a:extLst>
                <a:ext uri="{FF2B5EF4-FFF2-40B4-BE49-F238E27FC236}">
                  <a16:creationId xmlns:a16="http://schemas.microsoft.com/office/drawing/2014/main" id="{747BEA67-180C-3248-A14F-DE36C6432D6F}"/>
                </a:ext>
              </a:extLst>
            </p:cNvPr>
            <p:cNvSpPr txBox="1"/>
            <p:nvPr/>
          </p:nvSpPr>
          <p:spPr>
            <a:xfrm>
              <a:off x="4014551" y="5438570"/>
              <a:ext cx="513568" cy="213397"/>
            </a:xfrm>
            <a:prstGeom prst="rect">
              <a:avLst/>
            </a:prstGeom>
            <a:noFill/>
          </p:spPr>
          <p:txBody>
            <a:bodyPr wrap="square" rtlCol="0" anchor="ctr">
              <a:spAutoFit/>
            </a:bodyPr>
            <a:lstStyle/>
            <a:p>
              <a:pPr lvl="0" algn="ctr">
                <a:lnSpc>
                  <a:spcPts val="1000"/>
                </a:lnSpc>
                <a:defRPr/>
              </a:pPr>
              <a:r>
                <a:rPr lang="en-US" sz="1000" dirty="0">
                  <a:solidFill>
                    <a:prstClr val="black"/>
                  </a:solidFill>
                </a:rPr>
                <a:t>Facebook</a:t>
              </a:r>
            </a:p>
            <a:p>
              <a:pPr lvl="0" algn="ctr">
                <a:lnSpc>
                  <a:spcPts val="1000"/>
                </a:lnSpc>
                <a:defRPr/>
              </a:pPr>
              <a:r>
                <a:rPr lang="en-US" sz="1000" dirty="0">
                  <a:solidFill>
                    <a:prstClr val="black"/>
                  </a:solidFill>
                </a:rPr>
                <a:t>Page Likes</a:t>
              </a:r>
            </a:p>
          </p:txBody>
        </p:sp>
        <p:sp>
          <p:nvSpPr>
            <p:cNvPr id="26" name="TextBox 25">
              <a:extLst>
                <a:ext uri="{FF2B5EF4-FFF2-40B4-BE49-F238E27FC236}">
                  <a16:creationId xmlns:a16="http://schemas.microsoft.com/office/drawing/2014/main" id="{5B5ED6E1-9871-3D46-B2CB-9BEA5EA75FCC}"/>
                </a:ext>
              </a:extLst>
            </p:cNvPr>
            <p:cNvSpPr txBox="1"/>
            <p:nvPr/>
          </p:nvSpPr>
          <p:spPr>
            <a:xfrm>
              <a:off x="4416433" y="5438569"/>
              <a:ext cx="513568" cy="213397"/>
            </a:xfrm>
            <a:prstGeom prst="rect">
              <a:avLst/>
            </a:prstGeom>
            <a:noFill/>
          </p:spPr>
          <p:txBody>
            <a:bodyPr wrap="square" rtlCol="0" anchor="ctr">
              <a:spAutoFit/>
            </a:bodyPr>
            <a:lstStyle/>
            <a:p>
              <a:pPr lvl="0" algn="ctr">
                <a:lnSpc>
                  <a:spcPts val="1000"/>
                </a:lnSpc>
                <a:defRPr/>
              </a:pPr>
              <a:r>
                <a:rPr lang="en-US" sz="1000" dirty="0">
                  <a:solidFill>
                    <a:prstClr val="black"/>
                  </a:solidFill>
                </a:rPr>
                <a:t>Google Search</a:t>
              </a:r>
            </a:p>
            <a:p>
              <a:pPr lvl="0" algn="ctr">
                <a:lnSpc>
                  <a:spcPts val="1000"/>
                </a:lnSpc>
                <a:defRPr/>
              </a:pPr>
              <a:r>
                <a:rPr lang="en-US" sz="1000" dirty="0">
                  <a:solidFill>
                    <a:prstClr val="black"/>
                  </a:solidFill>
                </a:rPr>
                <a:t>Share of Voice</a:t>
              </a:r>
            </a:p>
          </p:txBody>
        </p:sp>
        <p:sp>
          <p:nvSpPr>
            <p:cNvPr id="27" name="TextBox 26">
              <a:extLst>
                <a:ext uri="{FF2B5EF4-FFF2-40B4-BE49-F238E27FC236}">
                  <a16:creationId xmlns:a16="http://schemas.microsoft.com/office/drawing/2014/main" id="{CF88F827-0603-874E-84A2-BD11CC940392}"/>
                </a:ext>
              </a:extLst>
            </p:cNvPr>
            <p:cNvSpPr txBox="1"/>
            <p:nvPr/>
          </p:nvSpPr>
          <p:spPr>
            <a:xfrm>
              <a:off x="4924868" y="5399342"/>
              <a:ext cx="513568" cy="291852"/>
            </a:xfrm>
            <a:prstGeom prst="rect">
              <a:avLst/>
            </a:prstGeom>
            <a:noFill/>
          </p:spPr>
          <p:txBody>
            <a:bodyPr wrap="square" rtlCol="0" anchor="ctr">
              <a:spAutoFit/>
            </a:bodyPr>
            <a:lstStyle/>
            <a:p>
              <a:pPr lvl="0" algn="ctr">
                <a:lnSpc>
                  <a:spcPts val="1000"/>
                </a:lnSpc>
                <a:defRPr/>
              </a:pPr>
              <a:r>
                <a:rPr lang="en-US" sz="1000" dirty="0">
                  <a:solidFill>
                    <a:prstClr val="black"/>
                  </a:solidFill>
                </a:rPr>
                <a:t>Bellabeat</a:t>
              </a:r>
            </a:p>
            <a:p>
              <a:pPr lvl="0" algn="ctr">
                <a:lnSpc>
                  <a:spcPts val="1000"/>
                </a:lnSpc>
                <a:defRPr/>
              </a:pPr>
              <a:r>
                <a:rPr lang="en-US" sz="1000" dirty="0">
                  <a:solidFill>
                    <a:prstClr val="black"/>
                  </a:solidFill>
                </a:rPr>
                <a:t>Website Traffic</a:t>
              </a:r>
            </a:p>
            <a:p>
              <a:pPr lvl="0" algn="ctr">
                <a:lnSpc>
                  <a:spcPts val="1000"/>
                </a:lnSpc>
                <a:defRPr/>
              </a:pPr>
              <a:r>
                <a:rPr lang="en-US" sz="1000" dirty="0">
                  <a:solidFill>
                    <a:prstClr val="black"/>
                  </a:solidFill>
                </a:rPr>
                <a:t>Reports</a:t>
              </a:r>
            </a:p>
          </p:txBody>
        </p:sp>
        <p:sp>
          <p:nvSpPr>
            <p:cNvPr id="28" name="TextBox 27">
              <a:extLst>
                <a:ext uri="{FF2B5EF4-FFF2-40B4-BE49-F238E27FC236}">
                  <a16:creationId xmlns:a16="http://schemas.microsoft.com/office/drawing/2014/main" id="{0A484177-A7D4-FD41-88A5-32D7E43CBF8A}"/>
                </a:ext>
              </a:extLst>
            </p:cNvPr>
            <p:cNvSpPr txBox="1"/>
            <p:nvPr/>
          </p:nvSpPr>
          <p:spPr>
            <a:xfrm>
              <a:off x="5323508" y="5438569"/>
              <a:ext cx="513568" cy="213397"/>
            </a:xfrm>
            <a:prstGeom prst="rect">
              <a:avLst/>
            </a:prstGeom>
            <a:noFill/>
          </p:spPr>
          <p:txBody>
            <a:bodyPr wrap="square" rtlCol="0" anchor="ctr">
              <a:spAutoFit/>
            </a:bodyPr>
            <a:lstStyle/>
            <a:p>
              <a:pPr marL="0" marR="0" lvl="0" indent="0" algn="ctr" defTabSz="914400" rtl="0" eaLnBrk="1" fontAlgn="base" latinLnBrk="0" hangingPunct="1">
                <a:lnSpc>
                  <a:spcPts val="1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FB Likes </a:t>
              </a:r>
            </a:p>
            <a:p>
              <a:pPr marL="0" marR="0" lvl="0" indent="0" algn="ctr" defTabSz="914400" rtl="0" eaLnBrk="1" fontAlgn="base" latinLnBrk="0" hangingPunct="1">
                <a:lnSpc>
                  <a:spcPts val="1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over Time</a:t>
              </a:r>
            </a:p>
          </p:txBody>
        </p:sp>
        <p:sp>
          <p:nvSpPr>
            <p:cNvPr id="29" name="TextBox 28">
              <a:extLst>
                <a:ext uri="{FF2B5EF4-FFF2-40B4-BE49-F238E27FC236}">
                  <a16:creationId xmlns:a16="http://schemas.microsoft.com/office/drawing/2014/main" id="{364171CD-8590-994E-AEFB-D165D86AF94C}"/>
                </a:ext>
              </a:extLst>
            </p:cNvPr>
            <p:cNvSpPr txBox="1"/>
            <p:nvPr/>
          </p:nvSpPr>
          <p:spPr>
            <a:xfrm>
              <a:off x="5725390" y="5438569"/>
              <a:ext cx="513568" cy="213397"/>
            </a:xfrm>
            <a:prstGeom prst="rect">
              <a:avLst/>
            </a:prstGeom>
            <a:noFill/>
          </p:spPr>
          <p:txBody>
            <a:bodyPr wrap="square" rtlCol="0" anchor="ctr">
              <a:spAutoFit/>
            </a:bodyPr>
            <a:lstStyle/>
            <a:p>
              <a:pPr lvl="0" algn="ctr">
                <a:lnSpc>
                  <a:spcPts val="1000"/>
                </a:lnSpc>
                <a:defRPr/>
              </a:pPr>
              <a:r>
                <a:rPr lang="en-US" sz="1000" dirty="0">
                  <a:solidFill>
                    <a:prstClr val="black"/>
                  </a:solidFill>
                </a:rPr>
                <a:t>Google Trends</a:t>
              </a:r>
            </a:p>
            <a:p>
              <a:pPr lvl="0" algn="ctr">
                <a:lnSpc>
                  <a:spcPts val="1000"/>
                </a:lnSpc>
                <a:defRPr/>
              </a:pPr>
              <a:r>
                <a:rPr lang="en-US" sz="1000" dirty="0">
                  <a:solidFill>
                    <a:prstClr val="black"/>
                  </a:solidFill>
                </a:rPr>
                <a:t>Search Volume</a:t>
              </a:r>
            </a:p>
          </p:txBody>
        </p:sp>
        <p:sp>
          <p:nvSpPr>
            <p:cNvPr id="30" name="TextBox 29">
              <a:extLst>
                <a:ext uri="{FF2B5EF4-FFF2-40B4-BE49-F238E27FC236}">
                  <a16:creationId xmlns:a16="http://schemas.microsoft.com/office/drawing/2014/main" id="{CD23A9CC-56EA-2D45-88D4-37858C0CD94E}"/>
                </a:ext>
              </a:extLst>
            </p:cNvPr>
            <p:cNvSpPr txBox="1"/>
            <p:nvPr/>
          </p:nvSpPr>
          <p:spPr>
            <a:xfrm>
              <a:off x="6233301" y="5438569"/>
              <a:ext cx="513568" cy="213397"/>
            </a:xfrm>
            <a:prstGeom prst="rect">
              <a:avLst/>
            </a:prstGeom>
            <a:noFill/>
          </p:spPr>
          <p:txBody>
            <a:bodyPr wrap="square" rtlCol="0" anchor="ctr">
              <a:spAutoFit/>
            </a:bodyPr>
            <a:lstStyle/>
            <a:p>
              <a:pPr marL="0" marR="0" lvl="0" indent="0" algn="ctr" defTabSz="914400" rtl="0" eaLnBrk="1" fontAlgn="base" latinLnBrk="0" hangingPunct="1">
                <a:lnSpc>
                  <a:spcPts val="1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Bellabeat Sales</a:t>
              </a:r>
            </a:p>
            <a:p>
              <a:pPr marL="0" marR="0" lvl="0" indent="0" algn="ctr" defTabSz="914400" rtl="0" eaLnBrk="1" fontAlgn="base" latinLnBrk="0" hangingPunct="1">
                <a:lnSpc>
                  <a:spcPts val="1000"/>
                </a:lnSpc>
                <a:spcBef>
                  <a:spcPct val="0"/>
                </a:spcBef>
                <a:spcAft>
                  <a:spcPct val="0"/>
                </a:spcAft>
                <a:buClrTx/>
                <a:buSzTx/>
                <a:buFontTx/>
                <a:buNone/>
                <a:tabLst/>
                <a:defRPr/>
              </a:pPr>
              <a:r>
                <a:rPr lang="en-US" sz="1000" dirty="0">
                  <a:solidFill>
                    <a:prstClr val="black"/>
                  </a:solidFill>
                </a:rPr>
                <a:t>over Time</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67CA6F48-2FC1-7E49-863D-6AFA1D6E352C}"/>
                </a:ext>
              </a:extLst>
            </p:cNvPr>
            <p:cNvSpPr txBox="1"/>
            <p:nvPr/>
          </p:nvSpPr>
          <p:spPr>
            <a:xfrm>
              <a:off x="6637598" y="5438569"/>
              <a:ext cx="513568" cy="213397"/>
            </a:xfrm>
            <a:prstGeom prst="rect">
              <a:avLst/>
            </a:prstGeom>
            <a:noFill/>
          </p:spPr>
          <p:txBody>
            <a:bodyPr wrap="square" rtlCol="0" anchor="ctr">
              <a:spAutoFit/>
            </a:bodyPr>
            <a:lstStyle/>
            <a:p>
              <a:pPr marL="0" marR="0" lvl="0" indent="0" algn="ctr" defTabSz="914400" rtl="0" eaLnBrk="1" fontAlgn="base" latinLnBrk="0" hangingPunct="1">
                <a:lnSpc>
                  <a:spcPts val="1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Bellabeat Aware-</a:t>
              </a:r>
            </a:p>
            <a:p>
              <a:pPr marL="0" marR="0" lvl="0" indent="0" algn="ctr" defTabSz="914400" rtl="0" eaLnBrk="1" fontAlgn="base" latinLnBrk="0" hangingPunct="1">
                <a:lnSpc>
                  <a:spcPts val="1000"/>
                </a:lnSpc>
                <a:spcBef>
                  <a:spcPct val="0"/>
                </a:spcBef>
                <a:spcAft>
                  <a:spcPct val="0"/>
                </a:spcAft>
                <a:buClrTx/>
                <a:buSzTx/>
                <a:buFontTx/>
                <a:buNone/>
                <a:tabLst/>
                <a:defRPr/>
              </a:pPr>
              <a:r>
                <a:rPr lang="en-US" sz="1000" dirty="0">
                  <a:solidFill>
                    <a:prstClr val="black"/>
                  </a:solidFill>
                </a:rPr>
                <a:t>ness over Time</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8D682A11-007A-0742-8A28-2D33EBA75273}"/>
                </a:ext>
              </a:extLst>
            </p:cNvPr>
            <p:cNvSpPr txBox="1"/>
            <p:nvPr/>
          </p:nvSpPr>
          <p:spPr>
            <a:xfrm>
              <a:off x="7039480" y="5438569"/>
              <a:ext cx="513568" cy="213397"/>
            </a:xfrm>
            <a:prstGeom prst="rect">
              <a:avLst/>
            </a:prstGeom>
            <a:noFill/>
          </p:spPr>
          <p:txBody>
            <a:bodyPr wrap="square" rtlCol="0" anchor="ctr">
              <a:spAutoFit/>
            </a:bodyPr>
            <a:lstStyle/>
            <a:p>
              <a:pPr lvl="0" algn="ctr">
                <a:lnSpc>
                  <a:spcPts val="1000"/>
                </a:lnSpc>
                <a:defRPr/>
              </a:pPr>
              <a:r>
                <a:rPr lang="en-US" sz="1000" dirty="0">
                  <a:solidFill>
                    <a:prstClr val="black"/>
                  </a:solidFill>
                </a:rPr>
                <a:t>Tech Adoption</a:t>
              </a:r>
            </a:p>
            <a:p>
              <a:pPr lvl="0" algn="ctr">
                <a:lnSpc>
                  <a:spcPts val="1000"/>
                </a:lnSpc>
                <a:defRPr/>
              </a:pPr>
              <a:r>
                <a:rPr lang="en-US" sz="1000" dirty="0">
                  <a:solidFill>
                    <a:prstClr val="black"/>
                  </a:solidFill>
                </a:rPr>
                <a:t>over Time</a:t>
              </a:r>
            </a:p>
          </p:txBody>
        </p:sp>
        <p:sp>
          <p:nvSpPr>
            <p:cNvPr id="33" name="TextBox 32">
              <a:extLst>
                <a:ext uri="{FF2B5EF4-FFF2-40B4-BE49-F238E27FC236}">
                  <a16:creationId xmlns:a16="http://schemas.microsoft.com/office/drawing/2014/main" id="{02D5A0B9-9AF8-2340-8F4A-FFDE79981B2A}"/>
                </a:ext>
              </a:extLst>
            </p:cNvPr>
            <p:cNvSpPr txBox="1"/>
            <p:nvPr/>
          </p:nvSpPr>
          <p:spPr>
            <a:xfrm>
              <a:off x="4847759" y="3118273"/>
              <a:ext cx="1472969" cy="508388"/>
            </a:xfrm>
            <a:prstGeom prst="rect">
              <a:avLst/>
            </a:prstGeom>
            <a:solidFill>
              <a:schemeClr val="bg1"/>
            </a:solidFill>
          </p:spPr>
          <p:txBody>
            <a:bodyPr wrap="non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increase sales, Bellabeat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must first grow awareness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3930506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Image" descr="Image"/>
          <p:cNvPicPr>
            <a:picLocks/>
          </p:cNvPicPr>
          <p:nvPr/>
        </p:nvPicPr>
        <p:blipFill>
          <a:blip r:embed="rId2"/>
          <a:srcRect t="11265" b="5993"/>
          <a:stretch>
            <a:fillRect/>
          </a:stretch>
        </p:blipFill>
        <p:spPr>
          <a:xfrm>
            <a:off x="0" y="0"/>
            <a:ext cx="12193524" cy="6858000"/>
          </a:xfrm>
          <a:prstGeom prst="rect">
            <a:avLst/>
          </a:prstGeom>
          <a:ln w="12700">
            <a:miter lim="400000"/>
          </a:ln>
        </p:spPr>
      </p:pic>
    </p:spTree>
    <p:extLst>
      <p:ext uri="{BB962C8B-B14F-4D97-AF65-F5344CB8AC3E}">
        <p14:creationId xmlns:p14="http://schemas.microsoft.com/office/powerpoint/2010/main" val="91801323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B247E0-27DF-434B-99E5-6F2A231CA337}"/>
              </a:ext>
            </a:extLst>
          </p:cNvPr>
          <p:cNvSpPr>
            <a:spLocks noGrp="1"/>
          </p:cNvSpPr>
          <p:nvPr>
            <p:ph sz="quarter" idx="10"/>
          </p:nvPr>
        </p:nvSpPr>
        <p:spPr>
          <a:xfrm>
            <a:off x="304800" y="1141333"/>
            <a:ext cx="11517086" cy="5440984"/>
          </a:xfrm>
        </p:spPr>
        <p:txBody>
          <a:bodyPr/>
          <a:lstStyle/>
          <a:p>
            <a:r>
              <a:rPr lang="en-US" dirty="0"/>
              <a:t>Contrast separates the important data from the unimportant through visual context</a:t>
            </a:r>
          </a:p>
          <a:p>
            <a:r>
              <a:rPr lang="en-US" dirty="0"/>
              <a:t>Visual contrast comes in four primary forms – size, color, shape, and contrived</a:t>
            </a:r>
          </a:p>
          <a:p>
            <a:r>
              <a:rPr lang="en-US" dirty="0"/>
              <a:t>Each technique is effective at drawing our audience’s attention to elements of our chart</a:t>
            </a:r>
          </a:p>
        </p:txBody>
      </p:sp>
      <p:sp>
        <p:nvSpPr>
          <p:cNvPr id="2" name="Title 1">
            <a:extLst>
              <a:ext uri="{FF2B5EF4-FFF2-40B4-BE49-F238E27FC236}">
                <a16:creationId xmlns:a16="http://schemas.microsoft.com/office/drawing/2014/main" id="{5AEB3FDE-9F47-3D45-B690-E3A2940625DA}"/>
              </a:ext>
            </a:extLst>
          </p:cNvPr>
          <p:cNvSpPr>
            <a:spLocks noGrp="1"/>
          </p:cNvSpPr>
          <p:nvPr>
            <p:ph type="title"/>
          </p:nvPr>
        </p:nvSpPr>
        <p:spPr/>
        <p:txBody>
          <a:bodyPr/>
          <a:lstStyle/>
          <a:p>
            <a:r>
              <a:rPr lang="en-US" dirty="0"/>
              <a:t>Enrich Your Content by Connecting to Your Audience</a:t>
            </a:r>
          </a:p>
        </p:txBody>
      </p:sp>
      <p:sp>
        <p:nvSpPr>
          <p:cNvPr id="8" name="Content Placeholder 7">
            <a:extLst>
              <a:ext uri="{FF2B5EF4-FFF2-40B4-BE49-F238E27FC236}">
                <a16:creationId xmlns:a16="http://schemas.microsoft.com/office/drawing/2014/main" id="{5BD62ECD-F9B9-3E45-8F86-5BF20A5EDC3B}"/>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378187501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E4DDD9-DD16-474E-8599-04F4837F456E}"/>
              </a:ext>
            </a:extLst>
          </p:cNvPr>
          <p:cNvSpPr>
            <a:spLocks noGrp="1"/>
          </p:cNvSpPr>
          <p:nvPr>
            <p:ph sz="quarter" idx="10"/>
          </p:nvPr>
        </p:nvSpPr>
        <p:spPr>
          <a:xfrm>
            <a:off x="304799" y="976443"/>
            <a:ext cx="7432431" cy="5440984"/>
          </a:xfrm>
        </p:spPr>
        <p:txBody>
          <a:bodyPr/>
          <a:lstStyle/>
          <a:p>
            <a:r>
              <a:rPr lang="en-US" b="1" dirty="0"/>
              <a:t>Module 3: </a:t>
            </a:r>
            <a:r>
              <a:rPr lang="en-US" dirty="0"/>
              <a:t>Your Guide to Creating Visualizations</a:t>
            </a:r>
          </a:p>
          <a:p>
            <a:r>
              <a:rPr lang="en-US" b="1" dirty="0"/>
              <a:t>Key Concepts</a:t>
            </a:r>
          </a:p>
          <a:p>
            <a:pPr lvl="1"/>
            <a:r>
              <a:rPr lang="en-US" dirty="0"/>
              <a:t>Finding patterns in data</a:t>
            </a:r>
          </a:p>
          <a:p>
            <a:pPr lvl="1"/>
            <a:r>
              <a:rPr lang="en-US" dirty="0"/>
              <a:t>Being planful when creating dataviz</a:t>
            </a:r>
          </a:p>
          <a:p>
            <a:pPr lvl="1"/>
            <a:r>
              <a:rPr lang="en-US" dirty="0"/>
              <a:t>Understanding the components of visual form</a:t>
            </a:r>
          </a:p>
          <a:p>
            <a:pPr lvl="1"/>
            <a:r>
              <a:rPr lang="en-US"/>
              <a:t>Enriching Content Through Connection</a:t>
            </a:r>
            <a:endParaRPr lang="en-US" dirty="0"/>
          </a:p>
        </p:txBody>
      </p:sp>
      <p:sp>
        <p:nvSpPr>
          <p:cNvPr id="7" name="Title 6">
            <a:extLst>
              <a:ext uri="{FF2B5EF4-FFF2-40B4-BE49-F238E27FC236}">
                <a16:creationId xmlns:a16="http://schemas.microsoft.com/office/drawing/2014/main" id="{00816A8F-F1C1-C64C-936E-398116464705}"/>
              </a:ext>
            </a:extLst>
          </p:cNvPr>
          <p:cNvSpPr>
            <a:spLocks noGrp="1"/>
          </p:cNvSpPr>
          <p:nvPr>
            <p:ph type="title"/>
          </p:nvPr>
        </p:nvSpPr>
        <p:spPr/>
        <p:txBody>
          <a:bodyPr/>
          <a:lstStyle/>
          <a:p>
            <a:r>
              <a:rPr lang="en-US" dirty="0"/>
              <a:t>In This Module</a:t>
            </a:r>
          </a:p>
        </p:txBody>
      </p:sp>
      <p:sp>
        <p:nvSpPr>
          <p:cNvPr id="11" name="Content Placeholder 10">
            <a:extLst>
              <a:ext uri="{FF2B5EF4-FFF2-40B4-BE49-F238E27FC236}">
                <a16:creationId xmlns:a16="http://schemas.microsoft.com/office/drawing/2014/main" id="{95E8C4EC-5184-504B-8EE5-4DA2ACB33068}"/>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60601927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74729-1D18-F446-A284-B1FF265E9ED9}"/>
              </a:ext>
            </a:extLst>
          </p:cNvPr>
          <p:cNvSpPr>
            <a:spLocks noGrp="1"/>
          </p:cNvSpPr>
          <p:nvPr>
            <p:ph type="title"/>
          </p:nvPr>
        </p:nvSpPr>
        <p:spPr>
          <a:xfrm>
            <a:off x="237066" y="186266"/>
            <a:ext cx="11192565" cy="635001"/>
          </a:xfrm>
        </p:spPr>
        <p:txBody>
          <a:bodyPr/>
          <a:lstStyle/>
          <a:p>
            <a:r>
              <a:rPr lang="en-US" sz="4267" b="1" dirty="0">
                <a:solidFill>
                  <a:srgbClr val="DF331E"/>
                </a:solidFill>
                <a:latin typeface="Arial"/>
                <a:cs typeface="Arial"/>
              </a:rPr>
              <a:t>References</a:t>
            </a:r>
            <a:endParaRPr lang="en-US" dirty="0"/>
          </a:p>
        </p:txBody>
      </p:sp>
      <p:sp>
        <p:nvSpPr>
          <p:cNvPr id="4" name="Text Placeholder 3">
            <a:extLst>
              <a:ext uri="{FF2B5EF4-FFF2-40B4-BE49-F238E27FC236}">
                <a16:creationId xmlns:a16="http://schemas.microsoft.com/office/drawing/2014/main" id="{83E0022A-D3D5-6D4D-80F0-13CEEDFD8EFE}"/>
              </a:ext>
            </a:extLst>
          </p:cNvPr>
          <p:cNvSpPr>
            <a:spLocks noGrp="1"/>
          </p:cNvSpPr>
          <p:nvPr>
            <p:ph type="body" idx="1"/>
          </p:nvPr>
        </p:nvSpPr>
        <p:spPr>
          <a:xfrm>
            <a:off x="237065" y="1089115"/>
            <a:ext cx="11192565" cy="4871418"/>
          </a:xfrm>
        </p:spPr>
        <p:txBody>
          <a:bodyPr/>
          <a:lstStyle/>
          <a:p>
            <a:pPr marL="158747" indent="0">
              <a:buNone/>
            </a:pPr>
            <a:r>
              <a:rPr lang="en-US" sz="1400" dirty="0"/>
              <a:t>Felton, N. (2008). </a:t>
            </a:r>
            <a:r>
              <a:rPr lang="en-US" sz="1400" i="1" dirty="0"/>
              <a:t>How Americans Spend Their Money </a:t>
            </a:r>
            <a:r>
              <a:rPr lang="en-US" sz="1400" dirty="0"/>
              <a:t>[Online image]. Retrieved from https://goo.gl/vNNdYH</a:t>
            </a:r>
          </a:p>
          <a:p>
            <a:pPr marL="158747" indent="0">
              <a:buNone/>
            </a:pPr>
            <a:r>
              <a:rPr lang="en-US" sz="1400" dirty="0"/>
              <a:t>Joint Economic Committee. (2010). </a:t>
            </a:r>
            <a:r>
              <a:rPr lang="en-US" sz="1400" i="1" dirty="0">
                <a:hlinkClick r:id="rId2"/>
              </a:rPr>
              <a:t>Health care chart</a:t>
            </a:r>
            <a:r>
              <a:rPr lang="en-US" sz="1400" i="1" dirty="0"/>
              <a:t> </a:t>
            </a:r>
            <a:r>
              <a:rPr lang="en-US" sz="1400" dirty="0"/>
              <a:t>[Online image] </a:t>
            </a:r>
          </a:p>
          <a:p>
            <a:pPr marL="158747" indent="0">
              <a:buNone/>
            </a:pPr>
            <a:r>
              <a:rPr lang="en-US" sz="1400" dirty="0"/>
              <a:t>Stanley, M. (2008). </a:t>
            </a:r>
            <a:r>
              <a:rPr lang="en-US" sz="1400" i="1" dirty="0">
                <a:hlinkClick r:id="rId3"/>
              </a:rPr>
              <a:t>Peak Break-Up Times</a:t>
            </a:r>
            <a:r>
              <a:rPr lang="en-US" sz="1400" i="1" dirty="0"/>
              <a:t> </a:t>
            </a:r>
            <a:r>
              <a:rPr lang="en-US" sz="1400" dirty="0"/>
              <a:t>[Online image]</a:t>
            </a:r>
          </a:p>
          <a:p>
            <a:pPr marL="158747" indent="0">
              <a:buNone/>
            </a:pPr>
            <a:endParaRPr lang="en-US" sz="1400" dirty="0"/>
          </a:p>
        </p:txBody>
      </p:sp>
      <p:sp>
        <p:nvSpPr>
          <p:cNvPr id="5" name="Content Placeholder 4">
            <a:extLst>
              <a:ext uri="{FF2B5EF4-FFF2-40B4-BE49-F238E27FC236}">
                <a16:creationId xmlns:a16="http://schemas.microsoft.com/office/drawing/2014/main" id="{DA066D2F-354C-0046-B474-4669DF2A1ADC}"/>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31346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76C5F3-04D0-514C-B27C-114218898901}"/>
              </a:ext>
            </a:extLst>
          </p:cNvPr>
          <p:cNvSpPr>
            <a:spLocks noGrp="1"/>
          </p:cNvSpPr>
          <p:nvPr>
            <p:ph sz="quarter" idx="10"/>
          </p:nvPr>
        </p:nvSpPr>
        <p:spPr/>
        <p:txBody>
          <a:bodyPr/>
          <a:lstStyle/>
          <a:p>
            <a:endParaRPr lang="en-US" dirty="0"/>
          </a:p>
        </p:txBody>
      </p:sp>
      <p:sp>
        <p:nvSpPr>
          <p:cNvPr id="24" name="Content Placeholder 23">
            <a:extLst>
              <a:ext uri="{FF2B5EF4-FFF2-40B4-BE49-F238E27FC236}">
                <a16:creationId xmlns:a16="http://schemas.microsoft.com/office/drawing/2014/main" id="{EC63553A-D03D-B846-99F6-419E7A420C42}"/>
              </a:ext>
            </a:extLst>
          </p:cNvPr>
          <p:cNvSpPr>
            <a:spLocks noGrp="1"/>
          </p:cNvSpPr>
          <p:nvPr>
            <p:ph sz="quarter" idx="11"/>
          </p:nvPr>
        </p:nvSpPr>
        <p:spPr/>
        <p:txBody>
          <a:bodyPr/>
          <a:lstStyle/>
          <a:p>
            <a:endParaRPr lang="en-US" dirty="0"/>
          </a:p>
        </p:txBody>
      </p:sp>
      <p:sp>
        <p:nvSpPr>
          <p:cNvPr id="9" name="Content Placeholder 1">
            <a:extLst>
              <a:ext uri="{FF2B5EF4-FFF2-40B4-BE49-F238E27FC236}">
                <a16:creationId xmlns:a16="http://schemas.microsoft.com/office/drawing/2014/main" id="{DB89EE6D-59BF-9140-817F-FA24E278F76B}"/>
              </a:ext>
            </a:extLst>
          </p:cNvPr>
          <p:cNvSpPr txBox="1">
            <a:spLocks/>
          </p:cNvSpPr>
          <p:nvPr/>
        </p:nvSpPr>
        <p:spPr>
          <a:xfrm>
            <a:off x="0" y="6429301"/>
            <a:ext cx="12192000" cy="343877"/>
          </a:xfrm>
          <a:prstGeom prst="rect">
            <a:avLst/>
          </a:prstGeom>
        </p:spPr>
        <p:txBody>
          <a:bodyPr/>
          <a:lstStyle>
            <a:lvl1pPr marL="455613" indent="-455613" algn="l" defTabSz="608013" rtl="0" eaLnBrk="1" fontAlgn="base" hangingPunct="1">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013" indent="-379413" algn="l" defTabSz="608013" rtl="0" eaLnBrk="1" fontAlgn="base" hangingPunct="1">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413" indent="-303213" algn="l" defTabSz="608013"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0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613" indent="-303213" algn="l" defTabSz="608013"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8013"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 Adapted from Barbara Minto “The Pyramid Principle.”</a:t>
            </a:r>
          </a:p>
        </p:txBody>
      </p:sp>
      <p:grpSp>
        <p:nvGrpSpPr>
          <p:cNvPr id="2" name="Group 1">
            <a:extLst>
              <a:ext uri="{FF2B5EF4-FFF2-40B4-BE49-F238E27FC236}">
                <a16:creationId xmlns:a16="http://schemas.microsoft.com/office/drawing/2014/main" id="{107B19F6-C24E-104A-9585-E868DD09287D}"/>
              </a:ext>
            </a:extLst>
          </p:cNvPr>
          <p:cNvGrpSpPr>
            <a:grpSpLocks noChangeAspect="1"/>
          </p:cNvGrpSpPr>
          <p:nvPr/>
        </p:nvGrpSpPr>
        <p:grpSpPr>
          <a:xfrm>
            <a:off x="609600" y="1677951"/>
            <a:ext cx="10972800" cy="4572000"/>
            <a:chOff x="3615911" y="2931089"/>
            <a:chExt cx="3937137" cy="2797060"/>
          </a:xfrm>
        </p:grpSpPr>
        <p:grpSp>
          <p:nvGrpSpPr>
            <p:cNvPr id="5" name="Group 4">
              <a:extLst>
                <a:ext uri="{FF2B5EF4-FFF2-40B4-BE49-F238E27FC236}">
                  <a16:creationId xmlns:a16="http://schemas.microsoft.com/office/drawing/2014/main" id="{2DFE41E1-45E3-1048-B2F2-F7095A466580}"/>
                </a:ext>
              </a:extLst>
            </p:cNvPr>
            <p:cNvGrpSpPr/>
            <p:nvPr/>
          </p:nvGrpSpPr>
          <p:grpSpPr>
            <a:xfrm>
              <a:off x="3682651" y="5174285"/>
              <a:ext cx="3783527" cy="192133"/>
              <a:chOff x="3682651" y="5174285"/>
              <a:chExt cx="3783527" cy="192133"/>
            </a:xfrm>
          </p:grpSpPr>
          <p:pic>
            <p:nvPicPr>
              <p:cNvPr id="21" name="Picture 20">
                <a:extLst>
                  <a:ext uri="{FF2B5EF4-FFF2-40B4-BE49-F238E27FC236}">
                    <a16:creationId xmlns:a16="http://schemas.microsoft.com/office/drawing/2014/main" id="{0BDBB88E-9F4B-E145-9FE4-01D0B0A8AB15}"/>
                  </a:ext>
                </a:extLst>
              </p:cNvPr>
              <p:cNvPicPr>
                <a:picLocks noChangeAspect="1"/>
              </p:cNvPicPr>
              <p:nvPr/>
            </p:nvPicPr>
            <p:blipFill rotWithShape="1">
              <a:blip r:embed="rId3"/>
              <a:srcRect l="34957" t="41899" r="46200" b="53625"/>
              <a:stretch/>
            </p:blipFill>
            <p:spPr>
              <a:xfrm>
                <a:off x="3682651" y="5174285"/>
                <a:ext cx="1170802" cy="192133"/>
              </a:xfrm>
              <a:prstGeom prst="rect">
                <a:avLst/>
              </a:prstGeom>
            </p:spPr>
          </p:pic>
          <p:pic>
            <p:nvPicPr>
              <p:cNvPr id="22" name="Picture 21">
                <a:extLst>
                  <a:ext uri="{FF2B5EF4-FFF2-40B4-BE49-F238E27FC236}">
                    <a16:creationId xmlns:a16="http://schemas.microsoft.com/office/drawing/2014/main" id="{405390EE-65BC-5E49-B0D3-161C639A9CE6}"/>
                  </a:ext>
                </a:extLst>
              </p:cNvPr>
              <p:cNvPicPr>
                <a:picLocks noChangeAspect="1"/>
              </p:cNvPicPr>
              <p:nvPr/>
            </p:nvPicPr>
            <p:blipFill rotWithShape="1">
              <a:blip r:embed="rId3"/>
              <a:srcRect l="34957" t="41899" r="46200" b="53625"/>
              <a:stretch/>
            </p:blipFill>
            <p:spPr>
              <a:xfrm>
                <a:off x="4966803" y="5174285"/>
                <a:ext cx="1170802" cy="192133"/>
              </a:xfrm>
              <a:prstGeom prst="rect">
                <a:avLst/>
              </a:prstGeom>
            </p:spPr>
          </p:pic>
          <p:pic>
            <p:nvPicPr>
              <p:cNvPr id="23" name="Picture 22">
                <a:extLst>
                  <a:ext uri="{FF2B5EF4-FFF2-40B4-BE49-F238E27FC236}">
                    <a16:creationId xmlns:a16="http://schemas.microsoft.com/office/drawing/2014/main" id="{D352ED4D-2D0E-9B49-BAB5-0A0C9ED8DB4A}"/>
                  </a:ext>
                </a:extLst>
              </p:cNvPr>
              <p:cNvPicPr>
                <a:picLocks noChangeAspect="1"/>
              </p:cNvPicPr>
              <p:nvPr/>
            </p:nvPicPr>
            <p:blipFill rotWithShape="1">
              <a:blip r:embed="rId3"/>
              <a:srcRect l="34957" t="41899" r="46200" b="53625"/>
              <a:stretch/>
            </p:blipFill>
            <p:spPr>
              <a:xfrm>
                <a:off x="6295376" y="5174285"/>
                <a:ext cx="1170802" cy="192133"/>
              </a:xfrm>
              <a:prstGeom prst="rect">
                <a:avLst/>
              </a:prstGeom>
            </p:spPr>
          </p:pic>
        </p:grpSp>
        <p:pic>
          <p:nvPicPr>
            <p:cNvPr id="8" name="Picture 7">
              <a:extLst>
                <a:ext uri="{FF2B5EF4-FFF2-40B4-BE49-F238E27FC236}">
                  <a16:creationId xmlns:a16="http://schemas.microsoft.com/office/drawing/2014/main" id="{CF3D9F5B-2F6D-F040-B5B8-81713E10B3E6}"/>
                </a:ext>
              </a:extLst>
            </p:cNvPr>
            <p:cNvPicPr>
              <a:picLocks noChangeAspect="1"/>
            </p:cNvPicPr>
            <p:nvPr/>
          </p:nvPicPr>
          <p:blipFill rotWithShape="1">
            <a:blip r:embed="rId3"/>
            <a:srcRect l="25365" t="22616" r="35643" b="23108"/>
            <a:stretch/>
          </p:blipFill>
          <p:spPr>
            <a:xfrm>
              <a:off x="3682652" y="2931089"/>
              <a:ext cx="3820438" cy="2329843"/>
            </a:xfrm>
            <a:prstGeom prst="rect">
              <a:avLst/>
            </a:prstGeom>
          </p:spPr>
        </p:pic>
        <p:sp>
          <p:nvSpPr>
            <p:cNvPr id="7" name="TextBox 6">
              <a:extLst>
                <a:ext uri="{FF2B5EF4-FFF2-40B4-BE49-F238E27FC236}">
                  <a16:creationId xmlns:a16="http://schemas.microsoft.com/office/drawing/2014/main" id="{56806A52-AAD4-5941-A90C-42625C8000D4}"/>
                </a:ext>
              </a:extLst>
            </p:cNvPr>
            <p:cNvSpPr txBox="1"/>
            <p:nvPr/>
          </p:nvSpPr>
          <p:spPr>
            <a:xfrm>
              <a:off x="3765350" y="4342849"/>
              <a:ext cx="1005403" cy="621363"/>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What</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the level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of awareness for Bellabeat today?</a:t>
              </a:r>
            </a:p>
          </p:txBody>
        </p:sp>
        <p:sp>
          <p:nvSpPr>
            <p:cNvPr id="10" name="TextBox 9">
              <a:extLst>
                <a:ext uri="{FF2B5EF4-FFF2-40B4-BE49-F238E27FC236}">
                  <a16:creationId xmlns:a16="http://schemas.microsoft.com/office/drawing/2014/main" id="{E5AF72F1-1181-EF46-8E92-065ADFDBA550}"/>
                </a:ext>
              </a:extLst>
            </p:cNvPr>
            <p:cNvSpPr txBox="1"/>
            <p:nvPr/>
          </p:nvSpPr>
          <p:spPr>
            <a:xfrm>
              <a:off x="6391553" y="4342852"/>
              <a:ext cx="1005403" cy="621363"/>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Why</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awareness critical for Bellabeat’s product adoption?</a:t>
              </a:r>
            </a:p>
          </p:txBody>
        </p:sp>
        <p:sp>
          <p:nvSpPr>
            <p:cNvPr id="11" name="TextBox 10">
              <a:extLst>
                <a:ext uri="{FF2B5EF4-FFF2-40B4-BE49-F238E27FC236}">
                  <a16:creationId xmlns:a16="http://schemas.microsoft.com/office/drawing/2014/main" id="{A9C924D0-2F33-2F4B-AA09-47056997AA82}"/>
                </a:ext>
              </a:extLst>
            </p:cNvPr>
            <p:cNvSpPr txBox="1"/>
            <p:nvPr/>
          </p:nvSpPr>
          <p:spPr>
            <a:xfrm>
              <a:off x="5081539" y="4342851"/>
              <a:ext cx="1005403" cy="621363"/>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has awareness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Bellabeat changed</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000" dirty="0">
                  <a:solidFill>
                    <a:prstClr val="black"/>
                  </a:solidFill>
                </a:rPr>
                <a:t>over time?</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C6093EB9-2C27-AF45-BEEB-D16FA83B6D1B}"/>
                </a:ext>
              </a:extLst>
            </p:cNvPr>
            <p:cNvSpPr>
              <a:spLocks noChangeAspect="1"/>
            </p:cNvSpPr>
            <p:nvPr/>
          </p:nvSpPr>
          <p:spPr>
            <a:xfrm>
              <a:off x="3682651"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0501900B-7F2A-0A47-B4D2-000DEDC79D76}"/>
                </a:ext>
              </a:extLst>
            </p:cNvPr>
            <p:cNvSpPr>
              <a:spLocks noChangeAspect="1"/>
            </p:cNvSpPr>
            <p:nvPr/>
          </p:nvSpPr>
          <p:spPr>
            <a:xfrm>
              <a:off x="4088455"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9417DB2-5B37-AA4F-9FEA-3B12B1ECA9C2}"/>
                </a:ext>
              </a:extLst>
            </p:cNvPr>
            <p:cNvSpPr>
              <a:spLocks noChangeAspect="1"/>
            </p:cNvSpPr>
            <p:nvPr/>
          </p:nvSpPr>
          <p:spPr>
            <a:xfrm>
              <a:off x="4494259"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9004362B-1F41-FB4E-921B-E49C301EAE65}"/>
                </a:ext>
              </a:extLst>
            </p:cNvPr>
            <p:cNvSpPr>
              <a:spLocks noChangeAspect="1"/>
            </p:cNvSpPr>
            <p:nvPr/>
          </p:nvSpPr>
          <p:spPr>
            <a:xfrm>
              <a:off x="4988737"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98837B1B-EAB3-DA4A-9014-B69E8B1F6BED}"/>
                </a:ext>
              </a:extLst>
            </p:cNvPr>
            <p:cNvSpPr>
              <a:spLocks noChangeAspect="1"/>
            </p:cNvSpPr>
            <p:nvPr/>
          </p:nvSpPr>
          <p:spPr>
            <a:xfrm>
              <a:off x="5394541"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43756568-060E-724B-B607-4A2B657462E1}"/>
                </a:ext>
              </a:extLst>
            </p:cNvPr>
            <p:cNvSpPr>
              <a:spLocks noChangeAspect="1"/>
            </p:cNvSpPr>
            <p:nvPr/>
          </p:nvSpPr>
          <p:spPr>
            <a:xfrm>
              <a:off x="5800345"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6720F959-6771-7B4C-84D2-B7CF67A7EE8F}"/>
                </a:ext>
              </a:extLst>
            </p:cNvPr>
            <p:cNvSpPr>
              <a:spLocks noChangeAspect="1"/>
            </p:cNvSpPr>
            <p:nvPr/>
          </p:nvSpPr>
          <p:spPr>
            <a:xfrm>
              <a:off x="6301389"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7FC3E2-62DD-C542-BFF5-6C7C3E1EC783}"/>
                </a:ext>
              </a:extLst>
            </p:cNvPr>
            <p:cNvSpPr>
              <a:spLocks noChangeAspect="1"/>
            </p:cNvSpPr>
            <p:nvPr/>
          </p:nvSpPr>
          <p:spPr>
            <a:xfrm>
              <a:off x="6707193" y="5362389"/>
              <a:ext cx="365760"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AF4F2F3-8D1A-0E43-B8EE-268119A844E4}"/>
                </a:ext>
              </a:extLst>
            </p:cNvPr>
            <p:cNvSpPr>
              <a:spLocks noChangeAspect="1"/>
            </p:cNvSpPr>
            <p:nvPr/>
          </p:nvSpPr>
          <p:spPr>
            <a:xfrm>
              <a:off x="7112997" y="5362389"/>
              <a:ext cx="365760" cy="365760"/>
            </a:xfrm>
            <a:prstGeom prst="rect">
              <a:avLst/>
            </a:prstGeom>
            <a:ln w="76200">
              <a:solidFill>
                <a:srgbClr val="E94A27"/>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765ECEE4-7AE8-4D45-A9F7-13DFAFE5319F}"/>
                </a:ext>
              </a:extLst>
            </p:cNvPr>
            <p:cNvSpPr txBox="1"/>
            <p:nvPr/>
          </p:nvSpPr>
          <p:spPr>
            <a:xfrm>
              <a:off x="3615911" y="5399342"/>
              <a:ext cx="513568" cy="291852"/>
            </a:xfrm>
            <a:prstGeom prst="rect">
              <a:avLst/>
            </a:prstGeom>
            <a:noFill/>
          </p:spPr>
          <p:txBody>
            <a:bodyPr wrap="square" rtlCol="0" anchor="ctr">
              <a:spAutoFit/>
            </a:bodyPr>
            <a:lstStyle/>
            <a:p>
              <a:pPr lvl="0" algn="ctr">
                <a:lnSpc>
                  <a:spcPts val="1000"/>
                </a:lnSpc>
                <a:defRPr/>
              </a:pPr>
              <a:r>
                <a:rPr lang="en-US" sz="1000" dirty="0">
                  <a:solidFill>
                    <a:prstClr val="black"/>
                  </a:solidFill>
                </a:rPr>
                <a:t>Bellabeat</a:t>
              </a:r>
            </a:p>
            <a:p>
              <a:pPr lvl="0" algn="ctr">
                <a:lnSpc>
                  <a:spcPts val="1000"/>
                </a:lnSpc>
                <a:defRPr/>
              </a:pPr>
              <a:r>
                <a:rPr lang="en-US" sz="1000" dirty="0">
                  <a:solidFill>
                    <a:prstClr val="black"/>
                  </a:solidFill>
                </a:rPr>
                <a:t>Awareness</a:t>
              </a:r>
            </a:p>
            <a:p>
              <a:pPr lvl="0" algn="ctr">
                <a:lnSpc>
                  <a:spcPts val="1000"/>
                </a:lnSpc>
                <a:defRPr/>
              </a:pPr>
              <a:r>
                <a:rPr lang="en-US" sz="1000" dirty="0">
                  <a:solidFill>
                    <a:prstClr val="black"/>
                  </a:solidFill>
                </a:rPr>
                <a:t>Study</a:t>
              </a:r>
            </a:p>
          </p:txBody>
        </p:sp>
        <p:sp>
          <p:nvSpPr>
            <p:cNvPr id="25" name="TextBox 24">
              <a:extLst>
                <a:ext uri="{FF2B5EF4-FFF2-40B4-BE49-F238E27FC236}">
                  <a16:creationId xmlns:a16="http://schemas.microsoft.com/office/drawing/2014/main" id="{747BEA67-180C-3248-A14F-DE36C6432D6F}"/>
                </a:ext>
              </a:extLst>
            </p:cNvPr>
            <p:cNvSpPr txBox="1"/>
            <p:nvPr/>
          </p:nvSpPr>
          <p:spPr>
            <a:xfrm>
              <a:off x="4014551" y="5438570"/>
              <a:ext cx="513568" cy="213397"/>
            </a:xfrm>
            <a:prstGeom prst="rect">
              <a:avLst/>
            </a:prstGeom>
            <a:noFill/>
          </p:spPr>
          <p:txBody>
            <a:bodyPr wrap="square" rtlCol="0" anchor="ctr">
              <a:spAutoFit/>
            </a:bodyPr>
            <a:lstStyle/>
            <a:p>
              <a:pPr lvl="0" algn="ctr">
                <a:lnSpc>
                  <a:spcPts val="1000"/>
                </a:lnSpc>
                <a:defRPr/>
              </a:pPr>
              <a:r>
                <a:rPr lang="en-US" sz="1000" dirty="0">
                  <a:solidFill>
                    <a:prstClr val="black"/>
                  </a:solidFill>
                </a:rPr>
                <a:t>Facebook</a:t>
              </a:r>
            </a:p>
            <a:p>
              <a:pPr lvl="0" algn="ctr">
                <a:lnSpc>
                  <a:spcPts val="1000"/>
                </a:lnSpc>
                <a:defRPr/>
              </a:pPr>
              <a:r>
                <a:rPr lang="en-US" sz="1000" dirty="0">
                  <a:solidFill>
                    <a:prstClr val="black"/>
                  </a:solidFill>
                </a:rPr>
                <a:t>Page Likes</a:t>
              </a:r>
            </a:p>
          </p:txBody>
        </p:sp>
        <p:sp>
          <p:nvSpPr>
            <p:cNvPr id="26" name="TextBox 25">
              <a:extLst>
                <a:ext uri="{FF2B5EF4-FFF2-40B4-BE49-F238E27FC236}">
                  <a16:creationId xmlns:a16="http://schemas.microsoft.com/office/drawing/2014/main" id="{5B5ED6E1-9871-3D46-B2CB-9BEA5EA75FCC}"/>
                </a:ext>
              </a:extLst>
            </p:cNvPr>
            <p:cNvSpPr txBox="1"/>
            <p:nvPr/>
          </p:nvSpPr>
          <p:spPr>
            <a:xfrm>
              <a:off x="4416433" y="5438569"/>
              <a:ext cx="513568" cy="213397"/>
            </a:xfrm>
            <a:prstGeom prst="rect">
              <a:avLst/>
            </a:prstGeom>
            <a:noFill/>
          </p:spPr>
          <p:txBody>
            <a:bodyPr wrap="square" rtlCol="0" anchor="ctr">
              <a:spAutoFit/>
            </a:bodyPr>
            <a:lstStyle/>
            <a:p>
              <a:pPr lvl="0" algn="ctr">
                <a:lnSpc>
                  <a:spcPts val="1000"/>
                </a:lnSpc>
                <a:defRPr/>
              </a:pPr>
              <a:r>
                <a:rPr lang="en-US" sz="1000" dirty="0">
                  <a:solidFill>
                    <a:prstClr val="black"/>
                  </a:solidFill>
                </a:rPr>
                <a:t>Google Search</a:t>
              </a:r>
            </a:p>
            <a:p>
              <a:pPr lvl="0" algn="ctr">
                <a:lnSpc>
                  <a:spcPts val="1000"/>
                </a:lnSpc>
                <a:defRPr/>
              </a:pPr>
              <a:r>
                <a:rPr lang="en-US" sz="1000" dirty="0">
                  <a:solidFill>
                    <a:prstClr val="black"/>
                  </a:solidFill>
                </a:rPr>
                <a:t>Share of Voice</a:t>
              </a:r>
            </a:p>
          </p:txBody>
        </p:sp>
        <p:sp>
          <p:nvSpPr>
            <p:cNvPr id="27" name="TextBox 26">
              <a:extLst>
                <a:ext uri="{FF2B5EF4-FFF2-40B4-BE49-F238E27FC236}">
                  <a16:creationId xmlns:a16="http://schemas.microsoft.com/office/drawing/2014/main" id="{CF88F827-0603-874E-84A2-BD11CC940392}"/>
                </a:ext>
              </a:extLst>
            </p:cNvPr>
            <p:cNvSpPr txBox="1"/>
            <p:nvPr/>
          </p:nvSpPr>
          <p:spPr>
            <a:xfrm>
              <a:off x="4924868" y="5399342"/>
              <a:ext cx="513568" cy="291852"/>
            </a:xfrm>
            <a:prstGeom prst="rect">
              <a:avLst/>
            </a:prstGeom>
            <a:noFill/>
          </p:spPr>
          <p:txBody>
            <a:bodyPr wrap="square" rtlCol="0" anchor="ctr">
              <a:spAutoFit/>
            </a:bodyPr>
            <a:lstStyle/>
            <a:p>
              <a:pPr lvl="0" algn="ctr">
                <a:lnSpc>
                  <a:spcPts val="1000"/>
                </a:lnSpc>
                <a:defRPr/>
              </a:pPr>
              <a:r>
                <a:rPr lang="en-US" sz="1000" dirty="0">
                  <a:solidFill>
                    <a:prstClr val="black"/>
                  </a:solidFill>
                </a:rPr>
                <a:t>Bellabeat</a:t>
              </a:r>
            </a:p>
            <a:p>
              <a:pPr lvl="0" algn="ctr">
                <a:lnSpc>
                  <a:spcPts val="1000"/>
                </a:lnSpc>
                <a:defRPr/>
              </a:pPr>
              <a:r>
                <a:rPr lang="en-US" sz="1000" dirty="0">
                  <a:solidFill>
                    <a:prstClr val="black"/>
                  </a:solidFill>
                </a:rPr>
                <a:t>Website Traffic</a:t>
              </a:r>
            </a:p>
            <a:p>
              <a:pPr lvl="0" algn="ctr">
                <a:lnSpc>
                  <a:spcPts val="1000"/>
                </a:lnSpc>
                <a:defRPr/>
              </a:pPr>
              <a:r>
                <a:rPr lang="en-US" sz="1000" dirty="0">
                  <a:solidFill>
                    <a:prstClr val="black"/>
                  </a:solidFill>
                </a:rPr>
                <a:t>Reports</a:t>
              </a:r>
            </a:p>
          </p:txBody>
        </p:sp>
        <p:sp>
          <p:nvSpPr>
            <p:cNvPr id="28" name="TextBox 27">
              <a:extLst>
                <a:ext uri="{FF2B5EF4-FFF2-40B4-BE49-F238E27FC236}">
                  <a16:creationId xmlns:a16="http://schemas.microsoft.com/office/drawing/2014/main" id="{0A484177-A7D4-FD41-88A5-32D7E43CBF8A}"/>
                </a:ext>
              </a:extLst>
            </p:cNvPr>
            <p:cNvSpPr txBox="1"/>
            <p:nvPr/>
          </p:nvSpPr>
          <p:spPr>
            <a:xfrm>
              <a:off x="5323508" y="5438569"/>
              <a:ext cx="513568" cy="213397"/>
            </a:xfrm>
            <a:prstGeom prst="rect">
              <a:avLst/>
            </a:prstGeom>
            <a:noFill/>
          </p:spPr>
          <p:txBody>
            <a:bodyPr wrap="square" rtlCol="0" anchor="ctr">
              <a:spAutoFit/>
            </a:bodyPr>
            <a:lstStyle/>
            <a:p>
              <a:pPr marL="0" marR="0" lvl="0" indent="0" algn="ctr" defTabSz="914400" rtl="0" eaLnBrk="1" fontAlgn="base" latinLnBrk="0" hangingPunct="1">
                <a:lnSpc>
                  <a:spcPts val="1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FB Likes </a:t>
              </a:r>
            </a:p>
            <a:p>
              <a:pPr marL="0" marR="0" lvl="0" indent="0" algn="ctr" defTabSz="914400" rtl="0" eaLnBrk="1" fontAlgn="base" latinLnBrk="0" hangingPunct="1">
                <a:lnSpc>
                  <a:spcPts val="1000"/>
                </a:lnSpc>
                <a:spcBef>
                  <a:spcPct val="0"/>
                </a:spcBef>
                <a:spcAft>
                  <a:spcPct val="0"/>
                </a:spcAft>
                <a:buClrTx/>
                <a:buSzTx/>
                <a:buFontTx/>
                <a:buNone/>
                <a:tabLst/>
                <a:defRPr/>
              </a:pPr>
              <a:r>
                <a:rPr lang="en-US" sz="1000" dirty="0">
                  <a:solidFill>
                    <a:prstClr val="black"/>
                  </a:solidFill>
                </a:rPr>
                <a:t>over</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Time</a:t>
              </a:r>
            </a:p>
          </p:txBody>
        </p:sp>
        <p:sp>
          <p:nvSpPr>
            <p:cNvPr id="29" name="TextBox 28">
              <a:extLst>
                <a:ext uri="{FF2B5EF4-FFF2-40B4-BE49-F238E27FC236}">
                  <a16:creationId xmlns:a16="http://schemas.microsoft.com/office/drawing/2014/main" id="{364171CD-8590-994E-AEFB-D165D86AF94C}"/>
                </a:ext>
              </a:extLst>
            </p:cNvPr>
            <p:cNvSpPr txBox="1"/>
            <p:nvPr/>
          </p:nvSpPr>
          <p:spPr>
            <a:xfrm>
              <a:off x="5725390" y="5438569"/>
              <a:ext cx="513568" cy="213397"/>
            </a:xfrm>
            <a:prstGeom prst="rect">
              <a:avLst/>
            </a:prstGeom>
            <a:noFill/>
          </p:spPr>
          <p:txBody>
            <a:bodyPr wrap="square" rtlCol="0" anchor="ctr">
              <a:spAutoFit/>
            </a:bodyPr>
            <a:lstStyle/>
            <a:p>
              <a:pPr lvl="0" algn="ctr">
                <a:lnSpc>
                  <a:spcPts val="1000"/>
                </a:lnSpc>
                <a:defRPr/>
              </a:pPr>
              <a:r>
                <a:rPr lang="en-US" sz="1000" dirty="0">
                  <a:solidFill>
                    <a:prstClr val="black"/>
                  </a:solidFill>
                </a:rPr>
                <a:t>Google Trends</a:t>
              </a:r>
            </a:p>
            <a:p>
              <a:pPr lvl="0" algn="ctr">
                <a:lnSpc>
                  <a:spcPts val="1000"/>
                </a:lnSpc>
                <a:defRPr/>
              </a:pPr>
              <a:r>
                <a:rPr lang="en-US" sz="1000" dirty="0">
                  <a:solidFill>
                    <a:prstClr val="black"/>
                  </a:solidFill>
                </a:rPr>
                <a:t>Search Volume</a:t>
              </a:r>
            </a:p>
          </p:txBody>
        </p:sp>
        <p:sp>
          <p:nvSpPr>
            <p:cNvPr id="30" name="TextBox 29">
              <a:extLst>
                <a:ext uri="{FF2B5EF4-FFF2-40B4-BE49-F238E27FC236}">
                  <a16:creationId xmlns:a16="http://schemas.microsoft.com/office/drawing/2014/main" id="{CD23A9CC-56EA-2D45-88D4-37858C0CD94E}"/>
                </a:ext>
              </a:extLst>
            </p:cNvPr>
            <p:cNvSpPr txBox="1"/>
            <p:nvPr/>
          </p:nvSpPr>
          <p:spPr>
            <a:xfrm>
              <a:off x="6233301" y="5438569"/>
              <a:ext cx="513568" cy="213397"/>
            </a:xfrm>
            <a:prstGeom prst="rect">
              <a:avLst/>
            </a:prstGeom>
            <a:noFill/>
          </p:spPr>
          <p:txBody>
            <a:bodyPr wrap="square" rtlCol="0" anchor="ctr">
              <a:spAutoFit/>
            </a:bodyPr>
            <a:lstStyle/>
            <a:p>
              <a:pPr marL="0" marR="0" lvl="0" indent="0" algn="ctr" defTabSz="914400" rtl="0" eaLnBrk="1" fontAlgn="base" latinLnBrk="0" hangingPunct="1">
                <a:lnSpc>
                  <a:spcPts val="1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Bellabeat Sales</a:t>
              </a:r>
            </a:p>
            <a:p>
              <a:pPr marL="0" marR="0" lvl="0" indent="0" algn="ctr" defTabSz="914400" rtl="0" eaLnBrk="1" fontAlgn="base" latinLnBrk="0" hangingPunct="1">
                <a:lnSpc>
                  <a:spcPts val="1000"/>
                </a:lnSpc>
                <a:spcBef>
                  <a:spcPct val="0"/>
                </a:spcBef>
                <a:spcAft>
                  <a:spcPct val="0"/>
                </a:spcAft>
                <a:buClrTx/>
                <a:buSzTx/>
                <a:buFontTx/>
                <a:buNone/>
                <a:tabLst/>
                <a:defRPr/>
              </a:pPr>
              <a:r>
                <a:rPr lang="en-US" sz="1000" dirty="0">
                  <a:solidFill>
                    <a:prstClr val="black"/>
                  </a:solidFill>
                </a:rPr>
                <a:t>over Time</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67CA6F48-2FC1-7E49-863D-6AFA1D6E352C}"/>
                </a:ext>
              </a:extLst>
            </p:cNvPr>
            <p:cNvSpPr txBox="1"/>
            <p:nvPr/>
          </p:nvSpPr>
          <p:spPr>
            <a:xfrm>
              <a:off x="6637598" y="5438569"/>
              <a:ext cx="513568" cy="213397"/>
            </a:xfrm>
            <a:prstGeom prst="rect">
              <a:avLst/>
            </a:prstGeom>
            <a:noFill/>
          </p:spPr>
          <p:txBody>
            <a:bodyPr wrap="square" rtlCol="0" anchor="ctr">
              <a:spAutoFit/>
            </a:bodyPr>
            <a:lstStyle/>
            <a:p>
              <a:pPr marL="0" marR="0" lvl="0" indent="0" algn="ctr" defTabSz="914400" rtl="0" eaLnBrk="1" fontAlgn="base" latinLnBrk="0" hangingPunct="1">
                <a:lnSpc>
                  <a:spcPts val="1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Bellabeat Aware-</a:t>
              </a:r>
            </a:p>
            <a:p>
              <a:pPr marL="0" marR="0" lvl="0" indent="0" algn="ctr" defTabSz="914400" rtl="0" eaLnBrk="1" fontAlgn="base" latinLnBrk="0" hangingPunct="1">
                <a:lnSpc>
                  <a:spcPts val="1000"/>
                </a:lnSpc>
                <a:spcBef>
                  <a:spcPct val="0"/>
                </a:spcBef>
                <a:spcAft>
                  <a:spcPct val="0"/>
                </a:spcAft>
                <a:buClrTx/>
                <a:buSzTx/>
                <a:buFontTx/>
                <a:buNone/>
                <a:tabLst/>
                <a:defRPr/>
              </a:pPr>
              <a:r>
                <a:rPr lang="en-US" sz="1000" dirty="0">
                  <a:solidFill>
                    <a:prstClr val="black"/>
                  </a:solidFill>
                </a:rPr>
                <a:t>ness over Time</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8D682A11-007A-0742-8A28-2D33EBA75273}"/>
                </a:ext>
              </a:extLst>
            </p:cNvPr>
            <p:cNvSpPr txBox="1"/>
            <p:nvPr/>
          </p:nvSpPr>
          <p:spPr>
            <a:xfrm>
              <a:off x="7039480" y="5438569"/>
              <a:ext cx="513568" cy="213397"/>
            </a:xfrm>
            <a:prstGeom prst="rect">
              <a:avLst/>
            </a:prstGeom>
            <a:noFill/>
          </p:spPr>
          <p:txBody>
            <a:bodyPr wrap="square" rtlCol="0" anchor="ctr">
              <a:spAutoFit/>
            </a:bodyPr>
            <a:lstStyle/>
            <a:p>
              <a:pPr lvl="0" algn="ctr">
                <a:lnSpc>
                  <a:spcPts val="1000"/>
                </a:lnSpc>
                <a:defRPr/>
              </a:pPr>
              <a:r>
                <a:rPr lang="en-US" sz="1000" dirty="0">
                  <a:solidFill>
                    <a:prstClr val="black"/>
                  </a:solidFill>
                </a:rPr>
                <a:t>Tech Adoption</a:t>
              </a:r>
            </a:p>
            <a:p>
              <a:pPr lvl="0" algn="ctr">
                <a:lnSpc>
                  <a:spcPts val="1000"/>
                </a:lnSpc>
                <a:defRPr/>
              </a:pPr>
              <a:r>
                <a:rPr lang="en-US" sz="1000" dirty="0">
                  <a:solidFill>
                    <a:prstClr val="black"/>
                  </a:solidFill>
                </a:rPr>
                <a:t>over Time</a:t>
              </a:r>
            </a:p>
          </p:txBody>
        </p:sp>
        <p:sp>
          <p:nvSpPr>
            <p:cNvPr id="33" name="TextBox 32">
              <a:extLst>
                <a:ext uri="{FF2B5EF4-FFF2-40B4-BE49-F238E27FC236}">
                  <a16:creationId xmlns:a16="http://schemas.microsoft.com/office/drawing/2014/main" id="{02D5A0B9-9AF8-2340-8F4A-FFDE79981B2A}"/>
                </a:ext>
              </a:extLst>
            </p:cNvPr>
            <p:cNvSpPr txBox="1"/>
            <p:nvPr/>
          </p:nvSpPr>
          <p:spPr>
            <a:xfrm>
              <a:off x="4847759" y="3118273"/>
              <a:ext cx="1472969" cy="508388"/>
            </a:xfrm>
            <a:prstGeom prst="rect">
              <a:avLst/>
            </a:prstGeom>
            <a:solidFill>
              <a:schemeClr val="bg1"/>
            </a:solidFill>
          </p:spPr>
          <p:txBody>
            <a:bodyPr wrap="non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increase sales, Bellabeat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must first grow awareness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5" name="Title 36">
            <a:extLst>
              <a:ext uri="{FF2B5EF4-FFF2-40B4-BE49-F238E27FC236}">
                <a16:creationId xmlns:a16="http://schemas.microsoft.com/office/drawing/2014/main" id="{43456094-510C-374D-80CB-1C77CCFFE03F}"/>
              </a:ext>
            </a:extLst>
          </p:cNvPr>
          <p:cNvSpPr>
            <a:spLocks noGrp="1"/>
          </p:cNvSpPr>
          <p:nvPr>
            <p:ph type="title"/>
          </p:nvPr>
        </p:nvSpPr>
        <p:spPr>
          <a:xfrm>
            <a:off x="304800" y="177800"/>
            <a:ext cx="11074400" cy="798643"/>
          </a:xfrm>
        </p:spPr>
        <p:txBody>
          <a:bodyPr/>
          <a:lstStyle/>
          <a:p>
            <a:r>
              <a:rPr lang="en-US" sz="4400" dirty="0"/>
              <a:t>Applying Minto’s Ideas to Data Pursuit Ensures a Sound Approach </a:t>
            </a:r>
            <a:endParaRPr lang="en-US" dirty="0"/>
          </a:p>
        </p:txBody>
      </p:sp>
    </p:spTree>
    <p:extLst>
      <p:ext uri="{BB962C8B-B14F-4D97-AF65-F5344CB8AC3E}">
        <p14:creationId xmlns:p14="http://schemas.microsoft.com/office/powerpoint/2010/main" val="28542106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Image" descr="Image"/>
          <p:cNvPicPr>
            <a:picLocks noChangeAspect="1"/>
          </p:cNvPicPr>
          <p:nvPr/>
        </p:nvPicPr>
        <p:blipFill>
          <a:blip r:embed="rId2"/>
          <a:stretch>
            <a:fillRect/>
          </a:stretch>
        </p:blipFill>
        <p:spPr>
          <a:xfrm>
            <a:off x="0" y="-1"/>
            <a:ext cx="12192000" cy="7208520"/>
          </a:xfrm>
          <a:prstGeom prst="rect">
            <a:avLst/>
          </a:prstGeom>
          <a:ln w="12700">
            <a:miter lim="400000"/>
          </a:ln>
        </p:spPr>
      </p:pic>
    </p:spTree>
    <p:extLst>
      <p:ext uri="{BB962C8B-B14F-4D97-AF65-F5344CB8AC3E}">
        <p14:creationId xmlns:p14="http://schemas.microsoft.com/office/powerpoint/2010/main" val="278049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6000" dirty="0"/>
              <a:t>Finding Patterns in Data</a:t>
            </a:r>
          </a:p>
        </p:txBody>
      </p:sp>
      <p:sp>
        <p:nvSpPr>
          <p:cNvPr id="8" name="Text Placeholder 7"/>
          <p:cNvSpPr>
            <a:spLocks noGrp="1"/>
          </p:cNvSpPr>
          <p:nvPr>
            <p:ph type="body" idx="1"/>
          </p:nvPr>
        </p:nvSpPr>
        <p:spPr/>
        <p:txBody>
          <a:bodyPr/>
          <a:lstStyle/>
          <a:p>
            <a:r>
              <a:rPr lang="en-US" dirty="0"/>
              <a:t>Module 3 Lesson 1</a:t>
            </a:r>
          </a:p>
        </p:txBody>
      </p:sp>
    </p:spTree>
    <p:extLst>
      <p:ext uri="{BB962C8B-B14F-4D97-AF65-F5344CB8AC3E}">
        <p14:creationId xmlns:p14="http://schemas.microsoft.com/office/powerpoint/2010/main" val="24606489"/>
      </p:ext>
    </p:extLst>
  </p:cSld>
  <p:clrMapOvr>
    <a:masterClrMapping/>
  </p:clrMapOvr>
  <p:transition spd="med" advTm="3000"/>
</p:sld>
</file>

<file path=ppt/theme/theme1.xml><?xml version="1.0" encoding="utf-8"?>
<a:theme xmlns:a="http://schemas.openxmlformats.org/drawingml/2006/main" name="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6DC38481-6695-7F49-82BC-8F823EF0446D}"/>
    </a:ext>
  </a:extLst>
</a:theme>
</file>

<file path=ppt/theme/theme10.xml><?xml version="1.0" encoding="utf-8"?>
<a:theme xmlns:a="http://schemas.openxmlformats.org/drawingml/2006/main" name="7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6DC38481-6695-7F49-82BC-8F823EF0446D}"/>
    </a:ext>
  </a:extLst>
</a:theme>
</file>

<file path=ppt/theme/theme11.xml><?xml version="1.0" encoding="utf-8"?>
<a:theme xmlns:a="http://schemas.openxmlformats.org/drawingml/2006/main" name="2_iMBA Main 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935A3ACD-C6CD-194C-95CF-FC7A53855E1D}"/>
    </a:ext>
  </a:extLst>
</a:theme>
</file>

<file path=ppt/theme/theme12.xml><?xml version="1.0" encoding="utf-8"?>
<a:theme xmlns:a="http://schemas.openxmlformats.org/drawingml/2006/main" name="8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6DC38481-6695-7F49-82BC-8F823EF0446D}"/>
    </a:ext>
  </a:extLst>
</a:theme>
</file>

<file path=ppt/theme/theme13.xml><?xml version="1.0" encoding="utf-8"?>
<a:theme xmlns:a="http://schemas.openxmlformats.org/drawingml/2006/main" name="3_iMBA Main 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935A3ACD-C6CD-194C-95CF-FC7A53855E1D}"/>
    </a:ext>
  </a:extLst>
</a:theme>
</file>

<file path=ppt/theme/theme14.xml><?xml version="1.0" encoding="utf-8"?>
<a:theme xmlns:a="http://schemas.openxmlformats.org/drawingml/2006/main" name="1_iMSA Main 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B5586E01-7D48-E34C-A79F-763305931A13}"/>
    </a:ext>
  </a:extLst>
</a:theme>
</file>

<file path=ppt/theme/theme15.xml><?xml version="1.0" encoding="utf-8"?>
<a:theme xmlns:a="http://schemas.openxmlformats.org/drawingml/2006/main" name="iMBA Main 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935A3ACD-C6CD-194C-95CF-FC7A53855E1D}"/>
    </a:ext>
  </a:extLst>
</a:theme>
</file>

<file path=ppt/theme/theme16.xml><?xml version="1.0" encoding="utf-8"?>
<a:theme xmlns:a="http://schemas.openxmlformats.org/drawingml/2006/main" name="iMSA Main 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B5586E01-7D48-E34C-A79F-763305931A13}"/>
    </a:ext>
  </a:extLst>
</a:theme>
</file>

<file path=ppt/theme/theme17.xml><?xml version="1.0" encoding="utf-8"?>
<a:theme xmlns:a="http://schemas.openxmlformats.org/drawingml/2006/main" name="Subsection Title P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0194B91F-616E-1044-B900-9A19775A7784}"/>
    </a:ext>
  </a:extLst>
</a:theme>
</file>

<file path=ppt/theme/theme18.xml><?xml version="1.0" encoding="utf-8"?>
<a:theme xmlns:a="http://schemas.openxmlformats.org/drawingml/2006/main" name="Subsection Title Page - 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AA213327-334C-554B-94DA-FCDA04E88046}"/>
    </a:ext>
  </a:extLst>
</a:theme>
</file>

<file path=ppt/theme/theme19.xml><?xml version="1.0" encoding="utf-8"?>
<a:theme xmlns:a="http://schemas.openxmlformats.org/drawingml/2006/main" name="1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6DC38481-6695-7F49-82BC-8F823EF0446D}"/>
    </a:ext>
  </a:extLst>
</a:theme>
</file>

<file path=ppt/theme/theme2.xml><?xml version="1.0" encoding="utf-8"?>
<a:theme xmlns:a="http://schemas.openxmlformats.org/drawingml/2006/main" name="Th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88A923-07EC-5A41-A362-F2C936DEAD9E}" vid="{9D4A3961-786A-2A45-87E5-55ABCD315876}"/>
    </a:ext>
  </a:extLst>
</a:theme>
</file>

<file path=ppt/theme/theme20.xml><?xml version="1.0" encoding="utf-8"?>
<a:theme xmlns:a="http://schemas.openxmlformats.org/drawingml/2006/main" name="2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6DC38481-6695-7F49-82BC-8F823EF0446D}"/>
    </a:ext>
  </a:extLst>
</a:theme>
</file>

<file path=ppt/theme/theme21.xml><?xml version="1.0" encoding="utf-8"?>
<a:theme xmlns:a="http://schemas.openxmlformats.org/drawingml/2006/main" name="3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6DC38481-6695-7F49-82BC-8F823EF0446D}"/>
    </a:ext>
  </a:extLst>
</a:theme>
</file>

<file path=ppt/theme/theme22.xml><?xml version="1.0" encoding="utf-8"?>
<a:theme xmlns:a="http://schemas.openxmlformats.org/drawingml/2006/main" name="4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6DC38481-6695-7F49-82BC-8F823EF0446D}"/>
    </a:ext>
  </a:extLst>
</a:theme>
</file>

<file path=ppt/theme/theme23.xml><?xml version="1.0" encoding="utf-8"?>
<a:theme xmlns:a="http://schemas.openxmlformats.org/drawingml/2006/main" name="1_iMBA Main 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935A3ACD-C6CD-194C-95CF-FC7A53855E1D}"/>
    </a:ext>
  </a:extLst>
</a:theme>
</file>

<file path=ppt/theme/theme24.xml><?xml version="1.0" encoding="utf-8"?>
<a:theme xmlns:a="http://schemas.openxmlformats.org/drawingml/2006/main" name="5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partment of Business Administration" id="{A12701CE-D5C9-A743-9236-D6067CA678D0}" vid="{6DC38481-6695-7F49-82BC-8F823EF0446D}"/>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eginning Title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88A923-07EC-5A41-A362-F2C936DEAD9E}" vid="{5E9C1C8B-FB52-BD40-8B93-1FEC91E4469F}"/>
    </a:ext>
  </a:extLst>
</a:theme>
</file>

<file path=ppt/theme/theme4.xml><?xml version="1.0" encoding="utf-8"?>
<a:theme xmlns:a="http://schemas.openxmlformats.org/drawingml/2006/main" name="3_Beginning Title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88A923-07EC-5A41-A362-F2C936DEAD9E}" vid="{E5155512-BA76-C14C-9689-D2C5741B7A82}"/>
    </a:ext>
  </a:extLst>
</a:theme>
</file>

<file path=ppt/theme/theme5.xml><?xml version="1.0" encoding="utf-8"?>
<a:theme xmlns:a="http://schemas.openxmlformats.org/drawingml/2006/main" name="4_Beginning Title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88A923-07EC-5A41-A362-F2C936DEAD9E}" vid="{F4FCB95E-2026-FA40-8C8B-8C897C67D2C3}"/>
    </a:ext>
  </a:extLst>
</a:theme>
</file>

<file path=ppt/theme/theme6.xml><?xml version="1.0" encoding="utf-8"?>
<a:theme xmlns:a="http://schemas.openxmlformats.org/drawingml/2006/main" name="5_Beginning Title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88A923-07EC-5A41-A362-F2C936DEAD9E}" vid="{BEF0BC6F-A143-D643-81BA-AD1082398D68}"/>
    </a:ext>
  </a:extLst>
</a:theme>
</file>

<file path=ppt/theme/theme7.xml><?xml version="1.0" encoding="utf-8"?>
<a:theme xmlns:a="http://schemas.openxmlformats.org/drawingml/2006/main" name="2_Subsection Title P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88A923-07EC-5A41-A362-F2C936DEAD9E}" vid="{0AE09F24-A8B2-124F-AD4F-E21692F5B324}"/>
    </a:ext>
  </a:extLst>
</a:theme>
</file>

<file path=ppt/theme/theme8.xml><?xml version="1.0" encoding="utf-8"?>
<a:theme xmlns:a="http://schemas.openxmlformats.org/drawingml/2006/main" name="Subsection Title Pages - No Backgroun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88A923-07EC-5A41-A362-F2C936DEAD9E}" vid="{DF5F5479-8B18-BF43-926D-4195B61A330D}"/>
    </a:ext>
  </a:extLst>
</a:theme>
</file>

<file path=ppt/theme/theme9.xml><?xml version="1.0" encoding="utf-8"?>
<a:theme xmlns:a="http://schemas.openxmlformats.org/drawingml/2006/main" name="6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88A923-07EC-5A41-A362-F2C936DEAD9E}" vid="{FCDB2ABA-E9E2-5040-8BCB-56243E678621}"/>
    </a:ext>
  </a:extLst>
</a:theme>
</file>

<file path=docProps/app.xml><?xml version="1.0" encoding="utf-8"?>
<Properties xmlns="http://schemas.openxmlformats.org/officeDocument/2006/extended-properties" xmlns:vt="http://schemas.openxmlformats.org/officeDocument/2006/docPropsVTypes">
  <Template>Content Slides</Template>
  <TotalTime>14005</TotalTime>
  <Words>2384</Words>
  <Application>Microsoft Macintosh PowerPoint</Application>
  <PresentationFormat>Widescreen</PresentationFormat>
  <Paragraphs>384</Paragraphs>
  <Slides>63</Slides>
  <Notes>15</Notes>
  <HiddenSlides>0</HiddenSlides>
  <MMClips>0</MMClips>
  <ScaleCrop>false</ScaleCrop>
  <HeadingPairs>
    <vt:vector size="6" baseType="variant">
      <vt:variant>
        <vt:lpstr>Fonts Used</vt:lpstr>
      </vt:variant>
      <vt:variant>
        <vt:i4>11</vt:i4>
      </vt:variant>
      <vt:variant>
        <vt:lpstr>Theme</vt:lpstr>
      </vt:variant>
      <vt:variant>
        <vt:i4>24</vt:i4>
      </vt:variant>
      <vt:variant>
        <vt:lpstr>Slide Titles</vt:lpstr>
      </vt:variant>
      <vt:variant>
        <vt:i4>63</vt:i4>
      </vt:variant>
    </vt:vector>
  </HeadingPairs>
  <TitlesOfParts>
    <vt:vector size="98" baseType="lpstr">
      <vt:lpstr>Arial Regular</vt:lpstr>
      <vt:lpstr>Proxima Nova</vt:lpstr>
      <vt:lpstr>Arial</vt:lpstr>
      <vt:lpstr>Calibri</vt:lpstr>
      <vt:lpstr>Helvetica</vt:lpstr>
      <vt:lpstr>Helvetica Light</vt:lpstr>
      <vt:lpstr>Helvetica Neue</vt:lpstr>
      <vt:lpstr>Helvetica Neue Light</vt:lpstr>
      <vt:lpstr>Helvetica Neue Medium</vt:lpstr>
      <vt:lpstr>Lucida Grande</vt:lpstr>
      <vt:lpstr>Roboto Black</vt:lpstr>
      <vt:lpstr>Content Slides</vt:lpstr>
      <vt:lpstr>The Template</vt:lpstr>
      <vt:lpstr>2_Beginning Title Slides</vt:lpstr>
      <vt:lpstr>3_Beginning Title Slides</vt:lpstr>
      <vt:lpstr>4_Beginning Title Slides</vt:lpstr>
      <vt:lpstr>5_Beginning Title Slides</vt:lpstr>
      <vt:lpstr>2_Subsection Title Pages</vt:lpstr>
      <vt:lpstr>Subsection Title Pages - No Backgroun Image</vt:lpstr>
      <vt:lpstr>6_Content Slides</vt:lpstr>
      <vt:lpstr>7_Content Slides</vt:lpstr>
      <vt:lpstr>2_iMBA Main Title</vt:lpstr>
      <vt:lpstr>8_Content Slides</vt:lpstr>
      <vt:lpstr>3_iMBA Main Title</vt:lpstr>
      <vt:lpstr>1_iMSA Main Title</vt:lpstr>
      <vt:lpstr>iMBA Main Title</vt:lpstr>
      <vt:lpstr>iMSA Main Title</vt:lpstr>
      <vt:lpstr>Subsection Title Pages</vt:lpstr>
      <vt:lpstr>Subsection Title Page - Blank</vt:lpstr>
      <vt:lpstr>1_Content Slides</vt:lpstr>
      <vt:lpstr>2_Content Slides</vt:lpstr>
      <vt:lpstr>3_Content Slides</vt:lpstr>
      <vt:lpstr>4_Content Slides</vt:lpstr>
      <vt:lpstr>1_iMBA Main Title</vt:lpstr>
      <vt:lpstr>5_Content Slides</vt:lpstr>
      <vt:lpstr>Introduction to Business Analytics: Communicating with Data</vt:lpstr>
      <vt:lpstr>In This Module</vt:lpstr>
      <vt:lpstr>McCandless Offers a Thorough Definition of Good Data Stories </vt:lpstr>
      <vt:lpstr>McCandless Offers a Thorough Definition of Good Data Stories </vt:lpstr>
      <vt:lpstr>PowerPoint Presentation</vt:lpstr>
      <vt:lpstr>Applying Minto’s Ideas to Data Pursuit Ensures a Sound Approach </vt:lpstr>
      <vt:lpstr>Applying Minto’s Ideas to Data Pursuit Ensures a Sound Approach </vt:lpstr>
      <vt:lpstr>PowerPoint Presentation</vt:lpstr>
      <vt:lpstr>Finding Patterns in Data</vt:lpstr>
      <vt:lpstr>Finding Patterns in Data</vt:lpstr>
      <vt:lpstr>Analyzing Data Effectively Begins with Understanding</vt:lpstr>
      <vt:lpstr>PowerPoint Presentation</vt:lpstr>
      <vt:lpstr>PowerPoint Presentation</vt:lpstr>
      <vt:lpstr>PowerPoint Presentation</vt:lpstr>
      <vt:lpstr>PowerPoint Presentation</vt:lpstr>
      <vt:lpstr>Meaningful Patterns in Data-Driven Charts Take Many Forms</vt:lpstr>
      <vt:lpstr>Specific Visualizations Best Express Data-Driven Patterns</vt:lpstr>
      <vt:lpstr>Visuals Aid in the Communication of Conceptual Ideas</vt:lpstr>
      <vt:lpstr>Visuals Aid in the Communication of Conceptual Ideas</vt:lpstr>
      <vt:lpstr>Conceptual Ideas Come to Life via Effective Visualization </vt:lpstr>
      <vt:lpstr>PowerPoint Presentation</vt:lpstr>
      <vt:lpstr>PowerPoint Presentation</vt:lpstr>
      <vt:lpstr>PowerPoint Presentation</vt:lpstr>
      <vt:lpstr>PowerPoint Presentation</vt:lpstr>
      <vt:lpstr>Plot  Time Series</vt:lpstr>
      <vt:lpstr>Plot  Relationship</vt:lpstr>
      <vt:lpstr>Histograms</vt:lpstr>
      <vt:lpstr>Boxplot</vt:lpstr>
      <vt:lpstr>Bonus: Package Gpairs (the power of R)</vt:lpstr>
      <vt:lpstr>Use Visualization to Reveal Patterns and Stories in Data</vt:lpstr>
      <vt:lpstr>References</vt:lpstr>
      <vt:lpstr>Being Planful When Creating Dataviz</vt:lpstr>
      <vt:lpstr>Being Planful When Creating Dataviz</vt:lpstr>
      <vt:lpstr>Each Quadrant Requires Different Forms of Visualization</vt:lpstr>
      <vt:lpstr>Data Storytelling Is Best Done When Charts Are Involved</vt:lpstr>
      <vt:lpstr>Data Storytelling Is Best Done When Charts Are Involved</vt:lpstr>
      <vt:lpstr>Thorough Process Is an Antidote to Auto-Generated Charts </vt:lpstr>
      <vt:lpstr>Each Step Is Necessary to Producing High Quality Dataviz </vt:lpstr>
      <vt:lpstr>Each Step Is Necessary to Producing High Quality Dataviz </vt:lpstr>
      <vt:lpstr>Each Step is Necessary to Producing High Quality Dataviz </vt:lpstr>
      <vt:lpstr>Each Step is Necessary to Producing High Quality Dataviz </vt:lpstr>
      <vt:lpstr>PowerPoint Presentation</vt:lpstr>
      <vt:lpstr>Each Step is Necessary to Producing High Quality Dataviz</vt:lpstr>
      <vt:lpstr>Dutifully Approaching Dataviz Creation Produces Better Results  </vt:lpstr>
      <vt:lpstr>Understanding the Components of Visual Form</vt:lpstr>
      <vt:lpstr>Understanding the Components of Visual Form</vt:lpstr>
      <vt:lpstr>McCandless Offers a Thorough Definition of Good Data Stories </vt:lpstr>
      <vt:lpstr>McCandless Offers a Thorough Definition of Good Data Stories </vt:lpstr>
      <vt:lpstr>Good Visual Form Has Three Essential Elements </vt:lpstr>
      <vt:lpstr>Good Visual Form Has Three Essential Elements </vt:lpstr>
      <vt:lpstr>This Framework Offers an Useful View of Dataviz Execution</vt:lpstr>
      <vt:lpstr>Enriching Content Through Connection</vt:lpstr>
      <vt:lpstr>Enriching Content Through Connection</vt:lpstr>
      <vt:lpstr>Good Visual Form Has Three Essential Elements</vt:lpstr>
      <vt:lpstr>Good Visual Form Has Three Essential Elements</vt:lpstr>
      <vt:lpstr>Contrast comes in four primary forms </vt:lpstr>
      <vt:lpstr>PowerPoint Presentation</vt:lpstr>
      <vt:lpstr>PowerPoint Presentation</vt:lpstr>
      <vt:lpstr>PowerPoint Presentation</vt:lpstr>
      <vt:lpstr>PowerPoint Presentation</vt:lpstr>
      <vt:lpstr>Enrich Your Content by Connecting to Your Audience</vt:lpstr>
      <vt:lpstr>In This Module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Session</dc:title>
  <dc:creator>Claire Seohyun Lee</dc:creator>
  <cp:lastModifiedBy>Li, Cheng</cp:lastModifiedBy>
  <cp:revision>457</cp:revision>
  <cp:lastPrinted>2018-07-10T22:46:45Z</cp:lastPrinted>
  <dcterms:created xsi:type="dcterms:W3CDTF">2018-05-16T22:06:52Z</dcterms:created>
  <dcterms:modified xsi:type="dcterms:W3CDTF">2022-10-17T16:58:53Z</dcterms:modified>
</cp:coreProperties>
</file>